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notesSlides/notesSlide3.xml" ContentType="application/vnd.openxmlformats-officedocument.presentationml.notesSlide+xml"/>
  <Override PartName="/ppt/ink/ink2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8" r:id="rId2"/>
    <p:sldId id="260" r:id="rId3"/>
    <p:sldId id="259" r:id="rId4"/>
    <p:sldId id="262" r:id="rId5"/>
    <p:sldId id="263" r:id="rId6"/>
    <p:sldId id="265" r:id="rId7"/>
    <p:sldId id="264" r:id="rId8"/>
    <p:sldId id="266" r:id="rId9"/>
    <p:sldId id="267" r:id="rId10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FF8A31"/>
    <a:srgbClr val="F6F7FB"/>
    <a:srgbClr val="FF9245"/>
    <a:srgbClr val="8BD6FD"/>
    <a:srgbClr val="FFFFFF"/>
    <a:srgbClr val="FFAC96"/>
    <a:srgbClr val="FF984A"/>
    <a:srgbClr val="FBFFD0"/>
    <a:srgbClr val="FFF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7"/>
    <p:restoredTop sz="94663"/>
  </p:normalViewPr>
  <p:slideViewPr>
    <p:cSldViewPr snapToGrid="0" snapToObjects="1">
      <p:cViewPr varScale="1">
        <p:scale>
          <a:sx n="99" d="100"/>
          <a:sy n="99" d="100"/>
        </p:scale>
        <p:origin x="744" y="184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2:54.277"/>
    </inkml:context>
    <inkml:brush xml:id="br0">
      <inkml:brushProperty name="width" value="0.025" units="cm"/>
      <inkml:brushProperty name="height" value="0.15" units="cm"/>
      <inkml:brushProperty name="color" value="#849398"/>
      <inkml:brushProperty name="inkEffects" value="pencil"/>
    </inkml:brush>
  </inkml:definitions>
  <inkml:trace contextRef="#ctx0" brushRef="#br0">0 0 16383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0.58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1 8 16383</inkml:trace>
  <inkml:trace contextRef="#ctx0" brushRef="#br0" timeOffset="355">16 0 16383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9.27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9 24575,'-9'-9'0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9.63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0.03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24575,'9'0'0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0.65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1.01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1.44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2.24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24575,'9'0'0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2.60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4.95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22 33 24575,'-21'-32'0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5.38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7.8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0 30 16383</inkml:trace>
  <inkml:trace contextRef="#ctx0" brushRef="#br0" timeOffset="354">0 1 16383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6.24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0 24575,'-9'0'0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6.88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7.40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8.18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1 24575,'-9'0'0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8.89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24575,'9'9'0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9.29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24575,'8'0'0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49.81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24575,'9'0'0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0.28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24575,'0'9'0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0.75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1.1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7.146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  <inkml:trace contextRef="#ctx0" brushRef="#br0" timeOffset="235">0 1 16383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1.64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2.21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2.58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10 24575,'9'-9'0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3.82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4.82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20 24575,'0'-19'0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5.30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5.94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6.52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6.86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7.2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1.3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7.609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8.07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8.563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147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24575,'8'9'0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42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59.73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0.131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9 24575,'0'-9'0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0.6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24575,'0'9'0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1.71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0 24575,'-8'0'0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2.265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1.7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2.75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3.34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3.80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4.36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20 24575,'0'-20'0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6.08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6.64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17.07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5.58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6.16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6.576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9 0 24575,'-9'0'0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2.30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01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41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24575,'-19'0'0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7.80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8.33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24575,'0'9'0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8.75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9.15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24575,'-19'0'0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29.68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026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63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0.98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2.64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1.44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1.86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24575,'8'0'0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2.36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0 24575,'-20'10'0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2.91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24575,'8'0'0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3.25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4.01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4.42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24575,'0'8'0</inkml:trace>
  <inkml:trace contextRef="#ctx0" brushRef="#br0" timeOffset="140">1 9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5.27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20 24575,'0'-20'0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5.804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6.1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3.0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6.86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7.29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7.91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24575,'9'9'0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8.30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8.682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9.18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9 1 24575,'-8'9'0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39.70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12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49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0.99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3.5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16383,'23'6'0,"-2"0"0,-11-6 0,-5 0 0,0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1.378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2.7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3.24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3.67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4.84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1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5.20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5.68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6.28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6.73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10 0 24575,'-9'19'0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8.06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07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8.45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9.24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24575,'9'0'0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49.98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0.50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0.850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1.549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20 1 24575,'-20'0'0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2.091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3.28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9 24575,'9'-9'0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3.835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0 0 24575,'0'0'0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5.847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10 10 24575,'-9'-9'0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3:01.2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50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6.41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1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7:56.973"/>
    </inkml:context>
    <inkml:brush xml:id="br0">
      <inkml:brushProperty name="width" value="0.05" units="cm"/>
      <inkml:brushProperty name="height" value="0.05" units="cm"/>
      <inkml:brushProperty name="color" value="#A2A8AB"/>
    </inkml:brush>
  </inkml:definitions>
  <inkml:trace contextRef="#ctx0" brushRef="#br0">1 0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2T02:35:56.74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  <inkml:trace contextRef="#ctx0" brushRef="#br0" timeOffset="954">66 56 16383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4.98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5.4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6.03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6.55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13 52 16383,'-12'-51'0,"12"51"0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08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4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7.94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9.555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0.253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4.07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0 128 16383,'24'-27'0,"-1"-3"0,-7 16 0,-3-6 0,3 11 0,-8-3 0,4 4 0,-5 4 0,0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0.73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31.10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29.051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  <inkml:trace contextRef="#ctx0" brushRef="#br0" timeOffset="7012">191 190 16383</inkml:trace>
  <inkml:trace contextRef="#ctx0" brushRef="#br0" timeOffset="8755">344 716 16383</inkml:trace>
  <inkml:trace contextRef="#ctx0" brushRef="#br0" timeOffset="9340">50 455 16383</inkml:trace>
  <inkml:trace contextRef="#ctx0" brushRef="#br0" timeOffset="9957">10 1085 16383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6.64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1 1180 16383</inkml:trace>
  <inkml:trace contextRef="#ctx0" brushRef="#br0" timeOffset="-772">161 209 16383</inkml:trace>
  <inkml:trace contextRef="#ctx0" brushRef="#br0" timeOffset="3032">157 0 16383</inkml:trace>
  <inkml:trace contextRef="#ctx0" brushRef="#br0" timeOffset="30629">172 675 16383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2.988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0 152 16383</inkml:trace>
  <inkml:trace contextRef="#ctx0" brushRef="#br0" timeOffset="33634">115 0 16383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0.1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0.69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41.17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7.70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10 0 24575,'-9'0'0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8.23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5.17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1 16383,'0'45'0,"0"-45"0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8.71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9.16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19.62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3.959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4.570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5.16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9 24575,'0'-9'0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5.780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0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6.32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9 24575,'0'-9'0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7.023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0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27.787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 9 24575,'0'-8'0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8.64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1.23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1.67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2.192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10 24575,'9'-9'0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2.74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3.304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3.94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4.458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4.89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5.43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5.921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09.017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1 0 16383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6.43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6.96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7.485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7.95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8.463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8.977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9.405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5:59.841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0.35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1 1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1.149"/>
    </inkml:context>
    <inkml:brush xml:id="br0">
      <inkml:brushProperty name="width" value="0.025" units="cm"/>
      <inkml:brushProperty name="height" value="0.025" units="cm"/>
      <inkml:brushProperty name="color" value="#EBF4F6"/>
    </inkml:brush>
  </inkml:definitions>
  <inkml:trace contextRef="#ctx0" brushRef="#br0">9 1 24575,'-9'8'0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0.11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4.755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0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5.297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0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5.931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9 24575,'0'-8'0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7.379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7.889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08.493"/>
    </inkml:context>
    <inkml:brush xml:id="br0">
      <inkml:brushProperty name="width" value="0.05" units="cm"/>
      <inkml:brushProperty name="height" value="0.05" units="cm"/>
      <inkml:brushProperty name="color" value="#EBF4F6"/>
    </inkml:brush>
  </inkml:definitions>
  <inkml:trace contextRef="#ctx0" brushRef="#br0">1 0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8.38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8.860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9.33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19.916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1.510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0 16383,'50'0'0,"-50"0"0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0.501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0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1.373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2.120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0 1 24575,'8'0'0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22.606"/>
    </inkml:context>
    <inkml:brush xml:id="br0">
      <inkml:brushProperty name="width" value="0.05" units="cm"/>
      <inkml:brushProperty name="height" value="0.05" units="cm"/>
      <inkml:brushProperty name="color" value="#DCE5E8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02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42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18 24575,'0'-18'0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1.85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2.27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24575,'0'8'0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2.87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9 1 24575,'-8'0'0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3.252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4:12.03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nkEffects" value="pencil"/>
    </inkml:brush>
  </inkml:definitions>
  <inkml:trace contextRef="#ctx0" brushRef="#br0">0 1 16383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3.87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4.346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0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4.72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5.37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5.77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1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6.7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7.20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10 0 24575,'-9'0'0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7.620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1 20 24575,'0'-19'0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8.294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20 24575,'0'-19'0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1-01T00:36:38.748"/>
    </inkml:context>
    <inkml:brush xml:id="br0">
      <inkml:brushProperty name="width" value="0.05" units="cm"/>
      <inkml:brushProperty name="height" value="0.05" units="cm"/>
      <inkml:brushProperty name="color" value="#C4CBCF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CAB4C-F5DB-F048-8540-18AD2FCCC1B0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0FE06-3354-224B-A568-E0D26CA8C6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1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1pPr>
    <a:lvl2pPr marL="473796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2pPr>
    <a:lvl3pPr marL="947593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3pPr>
    <a:lvl4pPr marL="1421389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4pPr>
    <a:lvl5pPr marL="1895185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5pPr>
    <a:lvl6pPr marL="2368982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6pPr>
    <a:lvl7pPr marL="2842778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7pPr>
    <a:lvl8pPr marL="3316575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8pPr>
    <a:lvl9pPr marL="3790371" algn="l" defTabSz="947593" rtl="0" eaLnBrk="1" latinLnBrk="0" hangingPunct="1">
      <a:defRPr sz="12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1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18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0FE06-3354-224B-A568-E0D26CA8C6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32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0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6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33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19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48C484D-6D38-0B43-964A-6AEC4F71E88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49659742"/>
              </p:ext>
            </p:extLst>
          </p:nvPr>
        </p:nvGraphicFramePr>
        <p:xfrm>
          <a:off x="2385945" y="270684"/>
          <a:ext cx="7427744" cy="7248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468">
                  <a:extLst>
                    <a:ext uri="{9D8B030D-6E8A-4147-A177-3AD203B41FA5}">
                      <a16:colId xmlns:a16="http://schemas.microsoft.com/office/drawing/2014/main" val="3373750784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48431033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668076576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106408509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2807692460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78829194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154889060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3606229015"/>
                    </a:ext>
                  </a:extLst>
                </a:gridCol>
              </a:tblGrid>
              <a:tr h="906083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2095017997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2100781735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338870190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818291533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816247768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92603038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1737343405"/>
                  </a:ext>
                </a:extLst>
              </a:tr>
              <a:tr h="906083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 marL="92847" marR="92847" marT="51816" marB="51816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92847" marR="92847" marT="51816" marB="51816"/>
                </a:tc>
                <a:extLst>
                  <a:ext uri="{0D108BD9-81ED-4DB2-BD59-A6C34878D82A}">
                    <a16:rowId xmlns:a16="http://schemas.microsoft.com/office/drawing/2014/main" val="3071490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51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419635-DDF4-CB44-A85A-E1F7AB7E506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02564760"/>
              </p:ext>
            </p:extLst>
          </p:nvPr>
        </p:nvGraphicFramePr>
        <p:xfrm>
          <a:off x="2286000" y="228600"/>
          <a:ext cx="7315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2543808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2184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2436657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827583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7743035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5812261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9575908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42647350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1927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18520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06029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16663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892575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55600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59961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n>
                          <a:noFill/>
                        </a:ln>
                      </a:endParaRPr>
                    </a:p>
                  </a:txBody>
                  <a:tcPr marT="48578" marB="48578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89401"/>
                  </a:ext>
                </a:extLst>
              </a:tr>
            </a:tbl>
          </a:graphicData>
        </a:graphic>
      </p:graphicFrame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76C668DA-1DCE-194F-80B6-F03DC9916E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57200" y="228600"/>
            <a:ext cx="1828800" cy="7315200"/>
          </a:xfrm>
          <a:noFill/>
        </p:spPr>
        <p:txBody>
          <a:bodyPr vert="wordArtVert" anchor="ctr" anchorCtr="1">
            <a:normAutofit/>
          </a:bodyPr>
          <a:lstStyle>
            <a:lvl1pPr marL="0" indent="0">
              <a:buNone/>
              <a:defRPr sz="3400" b="1">
                <a:latin typeface="Century Gothic" panose="020B0502020202020204" pitchFamily="34" charset="0"/>
                <a:cs typeface="Apple Chancery" panose="03020702040506060504" pitchFamily="66" charset="-79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C22FA7A8-1390-CD46-92C0-902D3CE22BD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0" y="228600"/>
            <a:ext cx="457200" cy="7315200"/>
          </a:xfrm>
          <a:noFill/>
        </p:spPr>
        <p:txBody>
          <a:bodyPr vert="wordArtVert" anchor="ctr" anchorCtr="1">
            <a:noAutofit/>
          </a:bodyPr>
          <a:lstStyle>
            <a:lvl1pPr marL="0" indent="0">
              <a:buNone/>
              <a:defRPr sz="2125">
                <a:latin typeface="Copperplate Gothic Bold" panose="020E0705020206020404" pitchFamily="34" charset="77"/>
              </a:defRPr>
            </a:lvl1pPr>
          </a:lstStyle>
          <a:p>
            <a:pPr lvl="0"/>
            <a:r>
              <a:rPr lang="en-US" dirty="0"/>
              <a:t>GAME CODE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AFA592FF-B448-9C42-B5B7-B77B320F678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94103952"/>
              </p:ext>
            </p:extLst>
          </p:nvPr>
        </p:nvGraphicFramePr>
        <p:xfrm>
          <a:off x="10195832" y="228600"/>
          <a:ext cx="457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69913530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A</a:t>
                      </a:r>
                    </a:p>
                  </a:txBody>
                  <a:tcPr marT="48578" marB="48578" anchor="ctr" anchorCtr="1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523939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2566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C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27313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D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298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E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90757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F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96362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G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79757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000" dirty="0"/>
                        <a:t>H</a:t>
                      </a:r>
                    </a:p>
                  </a:txBody>
                  <a:tcPr marT="48578" marB="48578" anchor="ctr" anchorCtr="1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903251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04BD1CA-C3C8-A14F-B642-28906E8549C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81308456"/>
              </p:ext>
            </p:extLst>
          </p:nvPr>
        </p:nvGraphicFramePr>
        <p:xfrm>
          <a:off x="2286000" y="-528139"/>
          <a:ext cx="7315200" cy="4080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44957487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7735167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1853654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1259629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078827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79287403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43781215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0551999"/>
                    </a:ext>
                  </a:extLst>
                </a:gridCol>
              </a:tblGrid>
              <a:tr h="40805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 marT="48578" marB="48578" anchor="ctr" anchorCtr="1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</a:t>
                      </a:r>
                    </a:p>
                  </a:txBody>
                  <a:tcPr marT="48578" marB="48578" anchor="ctr" anchorCtr="1"/>
                </a:tc>
                <a:extLst>
                  <a:ext uri="{0D108BD9-81ED-4DB2-BD59-A6C34878D82A}">
                    <a16:rowId xmlns:a16="http://schemas.microsoft.com/office/drawing/2014/main" val="3251955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150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8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37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01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49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18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68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667EA-F1F5-694D-B644-1DE193452EFD}" type="datetimeFigureOut">
              <a:rPr lang="en-US" smtClean="0"/>
              <a:t>9/11/19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9114BE-107C-E242-B49C-CFEE0CDD1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62" r:id="rId13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.png"/><Relationship Id="rId21" Type="http://schemas.openxmlformats.org/officeDocument/2006/relationships/image" Target="../media/image22.png"/><Relationship Id="rId63" Type="http://schemas.openxmlformats.org/officeDocument/2006/relationships/customXml" Target="../ink/ink19.xml"/><Relationship Id="rId159" Type="http://schemas.openxmlformats.org/officeDocument/2006/relationships/customXml" Target="../ink/ink84.xml"/><Relationship Id="rId170" Type="http://schemas.openxmlformats.org/officeDocument/2006/relationships/customXml" Target="../ink/ink92.xml"/><Relationship Id="rId226" Type="http://schemas.openxmlformats.org/officeDocument/2006/relationships/customXml" Target="../ink/ink143.xml"/><Relationship Id="rId268" Type="http://schemas.openxmlformats.org/officeDocument/2006/relationships/customXml" Target="../ink/ink177.xml"/><Relationship Id="rId32" Type="http://schemas.openxmlformats.org/officeDocument/2006/relationships/image" Target="../media/image27.png"/><Relationship Id="rId74" Type="http://schemas.openxmlformats.org/officeDocument/2006/relationships/image" Target="../media/image48.png"/><Relationship Id="rId128" Type="http://schemas.openxmlformats.org/officeDocument/2006/relationships/customXml" Target="../ink/ink58.xml"/><Relationship Id="rId5" Type="http://schemas.openxmlformats.org/officeDocument/2006/relationships/image" Target="../media/image14.png"/><Relationship Id="rId181" Type="http://schemas.openxmlformats.org/officeDocument/2006/relationships/customXml" Target="../ink/ink101.xml"/><Relationship Id="rId237" Type="http://schemas.openxmlformats.org/officeDocument/2006/relationships/image" Target="../media/image84.png"/><Relationship Id="rId279" Type="http://schemas.openxmlformats.org/officeDocument/2006/relationships/customXml" Target="../ink/ink188.xml"/><Relationship Id="rId43" Type="http://schemas.openxmlformats.org/officeDocument/2006/relationships/customXml" Target="../ink/ink9.xml"/><Relationship Id="rId139" Type="http://schemas.openxmlformats.org/officeDocument/2006/relationships/customXml" Target="../ink/ink69.xml"/><Relationship Id="rId290" Type="http://schemas.openxmlformats.org/officeDocument/2006/relationships/customXml" Target="../ink/ink199.xml"/><Relationship Id="rId85" Type="http://schemas.openxmlformats.org/officeDocument/2006/relationships/customXml" Target="../ink/ink30.xml"/><Relationship Id="rId150" Type="http://schemas.openxmlformats.org/officeDocument/2006/relationships/image" Target="../media/image72.png"/><Relationship Id="rId192" Type="http://schemas.openxmlformats.org/officeDocument/2006/relationships/customXml" Target="../ink/ink111.xml"/><Relationship Id="rId206" Type="http://schemas.openxmlformats.org/officeDocument/2006/relationships/customXml" Target="../ink/ink123.xml"/><Relationship Id="rId248" Type="http://schemas.openxmlformats.org/officeDocument/2006/relationships/customXml" Target="../ink/ink162.xml"/><Relationship Id="rId269" Type="http://schemas.openxmlformats.org/officeDocument/2006/relationships/customXml" Target="../ink/ink178.xml"/><Relationship Id="rId12" Type="http://schemas.microsoft.com/office/2007/relationships/hdphoto" Target="../media/hdphoto13.wdp"/><Relationship Id="rId33" Type="http://schemas.openxmlformats.org/officeDocument/2006/relationships/customXml" Target="../ink/ink4.xml"/><Relationship Id="rId108" Type="http://schemas.openxmlformats.org/officeDocument/2006/relationships/customXml" Target="../ink/ink43.xml"/><Relationship Id="rId129" Type="http://schemas.openxmlformats.org/officeDocument/2006/relationships/customXml" Target="../ink/ink59.xml"/><Relationship Id="rId280" Type="http://schemas.openxmlformats.org/officeDocument/2006/relationships/customXml" Target="../ink/ink189.xml"/><Relationship Id="rId54" Type="http://schemas.openxmlformats.org/officeDocument/2006/relationships/image" Target="../media/image38.png"/><Relationship Id="rId75" Type="http://schemas.openxmlformats.org/officeDocument/2006/relationships/customXml" Target="../ink/ink25.xml"/><Relationship Id="rId96" Type="http://schemas.openxmlformats.org/officeDocument/2006/relationships/image" Target="../media/image59.png"/><Relationship Id="rId140" Type="http://schemas.openxmlformats.org/officeDocument/2006/relationships/image" Target="../media/image69.png"/><Relationship Id="rId161" Type="http://schemas.openxmlformats.org/officeDocument/2006/relationships/customXml" Target="../ink/ink85.xml"/><Relationship Id="rId182" Type="http://schemas.openxmlformats.org/officeDocument/2006/relationships/customXml" Target="../ink/ink102.xml"/><Relationship Id="rId217" Type="http://schemas.openxmlformats.org/officeDocument/2006/relationships/customXml" Target="../ink/ink134.xml"/><Relationship Id="rId6" Type="http://schemas.microsoft.com/office/2007/relationships/hdphoto" Target="../media/hdphoto10.wdp"/><Relationship Id="rId238" Type="http://schemas.openxmlformats.org/officeDocument/2006/relationships/customXml" Target="../ink/ink152.xml"/><Relationship Id="rId259" Type="http://schemas.openxmlformats.org/officeDocument/2006/relationships/customXml" Target="../ink/ink170.xml"/><Relationship Id="rId23" Type="http://schemas.openxmlformats.org/officeDocument/2006/relationships/image" Target="../media/image23.png"/><Relationship Id="rId119" Type="http://schemas.openxmlformats.org/officeDocument/2006/relationships/image" Target="../media/image67.png"/><Relationship Id="rId270" Type="http://schemas.openxmlformats.org/officeDocument/2006/relationships/customXml" Target="../ink/ink179.xml"/><Relationship Id="rId291" Type="http://schemas.openxmlformats.org/officeDocument/2006/relationships/customXml" Target="../ink/ink200.xml"/><Relationship Id="rId44" Type="http://schemas.openxmlformats.org/officeDocument/2006/relationships/image" Target="../media/image33.png"/><Relationship Id="rId65" Type="http://schemas.openxmlformats.org/officeDocument/2006/relationships/customXml" Target="../ink/ink20.xml"/><Relationship Id="rId86" Type="http://schemas.openxmlformats.org/officeDocument/2006/relationships/image" Target="../media/image54.png"/><Relationship Id="rId130" Type="http://schemas.openxmlformats.org/officeDocument/2006/relationships/customXml" Target="../ink/ink60.xml"/><Relationship Id="rId151" Type="http://schemas.openxmlformats.org/officeDocument/2006/relationships/customXml" Target="../ink/ink77.xml"/><Relationship Id="rId172" Type="http://schemas.openxmlformats.org/officeDocument/2006/relationships/customXml" Target="../ink/ink94.xml"/><Relationship Id="rId193" Type="http://schemas.openxmlformats.org/officeDocument/2006/relationships/customXml" Target="../ink/ink112.xml"/><Relationship Id="rId207" Type="http://schemas.openxmlformats.org/officeDocument/2006/relationships/customXml" Target="../ink/ink124.xml"/><Relationship Id="rId228" Type="http://schemas.openxmlformats.org/officeDocument/2006/relationships/customXml" Target="../ink/ink145.xml"/><Relationship Id="rId249" Type="http://schemas.openxmlformats.org/officeDocument/2006/relationships/image" Target="../media/image85.png"/><Relationship Id="rId13" Type="http://schemas.openxmlformats.org/officeDocument/2006/relationships/image" Target="../media/image18.png"/><Relationship Id="rId109" Type="http://schemas.openxmlformats.org/officeDocument/2006/relationships/image" Target="../media/image64.png"/><Relationship Id="rId260" Type="http://schemas.openxmlformats.org/officeDocument/2006/relationships/customXml" Target="../ink/ink171.xml"/><Relationship Id="rId281" Type="http://schemas.openxmlformats.org/officeDocument/2006/relationships/customXml" Target="../ink/ink190.xml"/><Relationship Id="rId34" Type="http://schemas.openxmlformats.org/officeDocument/2006/relationships/image" Target="../media/image28.png"/><Relationship Id="rId55" Type="http://schemas.openxmlformats.org/officeDocument/2006/relationships/customXml" Target="../ink/ink15.xml"/><Relationship Id="rId76" Type="http://schemas.openxmlformats.org/officeDocument/2006/relationships/image" Target="../media/image49.png"/><Relationship Id="rId97" Type="http://schemas.openxmlformats.org/officeDocument/2006/relationships/customXml" Target="../ink/ink36.xml"/><Relationship Id="rId120" Type="http://schemas.openxmlformats.org/officeDocument/2006/relationships/customXml" Target="../ink/ink51.xml"/><Relationship Id="rId141" Type="http://schemas.openxmlformats.org/officeDocument/2006/relationships/customXml" Target="../ink/ink70.xml"/><Relationship Id="rId7" Type="http://schemas.openxmlformats.org/officeDocument/2006/relationships/image" Target="../media/image15.png"/><Relationship Id="rId162" Type="http://schemas.openxmlformats.org/officeDocument/2006/relationships/image" Target="../media/image75.png"/><Relationship Id="rId183" Type="http://schemas.openxmlformats.org/officeDocument/2006/relationships/customXml" Target="../ink/ink103.xml"/><Relationship Id="rId218" Type="http://schemas.openxmlformats.org/officeDocument/2006/relationships/customXml" Target="../ink/ink135.xml"/><Relationship Id="rId239" Type="http://schemas.openxmlformats.org/officeDocument/2006/relationships/customXml" Target="../ink/ink153.xml"/><Relationship Id="rId250" Type="http://schemas.openxmlformats.org/officeDocument/2006/relationships/customXml" Target="../ink/ink163.xml"/><Relationship Id="rId271" Type="http://schemas.openxmlformats.org/officeDocument/2006/relationships/customXml" Target="../ink/ink180.xml"/><Relationship Id="rId292" Type="http://schemas.openxmlformats.org/officeDocument/2006/relationships/customXml" Target="../ink/ink201.xml"/><Relationship Id="rId24" Type="http://schemas.microsoft.com/office/2007/relationships/hdphoto" Target="../media/hdphoto19.wdp"/><Relationship Id="rId45" Type="http://schemas.openxmlformats.org/officeDocument/2006/relationships/customXml" Target="../ink/ink10.xml"/><Relationship Id="rId66" Type="http://schemas.openxmlformats.org/officeDocument/2006/relationships/image" Target="../media/image44.png"/><Relationship Id="rId87" Type="http://schemas.openxmlformats.org/officeDocument/2006/relationships/customXml" Target="../ink/ink31.xml"/><Relationship Id="rId110" Type="http://schemas.openxmlformats.org/officeDocument/2006/relationships/customXml" Target="../ink/ink44.xml"/><Relationship Id="rId131" Type="http://schemas.openxmlformats.org/officeDocument/2006/relationships/customXml" Target="../ink/ink61.xml"/><Relationship Id="rId152" Type="http://schemas.openxmlformats.org/officeDocument/2006/relationships/customXml" Target="../ink/ink78.xml"/><Relationship Id="rId173" Type="http://schemas.openxmlformats.org/officeDocument/2006/relationships/customXml" Target="../ink/ink95.xml"/><Relationship Id="rId194" Type="http://schemas.openxmlformats.org/officeDocument/2006/relationships/customXml" Target="../ink/ink113.xml"/><Relationship Id="rId208" Type="http://schemas.openxmlformats.org/officeDocument/2006/relationships/customXml" Target="../ink/ink125.xml"/><Relationship Id="rId229" Type="http://schemas.openxmlformats.org/officeDocument/2006/relationships/customXml" Target="../ink/ink146.xml"/><Relationship Id="rId240" Type="http://schemas.openxmlformats.org/officeDocument/2006/relationships/customXml" Target="../ink/ink154.xml"/><Relationship Id="rId261" Type="http://schemas.openxmlformats.org/officeDocument/2006/relationships/customXml" Target="../ink/ink172.xml"/><Relationship Id="rId14" Type="http://schemas.microsoft.com/office/2007/relationships/hdphoto" Target="../media/hdphoto14.wdp"/><Relationship Id="rId35" Type="http://schemas.openxmlformats.org/officeDocument/2006/relationships/customXml" Target="../ink/ink5.xml"/><Relationship Id="rId56" Type="http://schemas.openxmlformats.org/officeDocument/2006/relationships/image" Target="../media/image39.png"/><Relationship Id="rId77" Type="http://schemas.openxmlformats.org/officeDocument/2006/relationships/customXml" Target="../ink/ink26.xml"/><Relationship Id="rId100" Type="http://schemas.openxmlformats.org/officeDocument/2006/relationships/image" Target="../media/image61.png"/><Relationship Id="rId282" Type="http://schemas.openxmlformats.org/officeDocument/2006/relationships/customXml" Target="../ink/ink191.xml"/><Relationship Id="rId8" Type="http://schemas.microsoft.com/office/2007/relationships/hdphoto" Target="../media/hdphoto11.wdp"/><Relationship Id="rId98" Type="http://schemas.openxmlformats.org/officeDocument/2006/relationships/image" Target="../media/image60.png"/><Relationship Id="rId121" Type="http://schemas.openxmlformats.org/officeDocument/2006/relationships/customXml" Target="../ink/ink52.xml"/><Relationship Id="rId142" Type="http://schemas.openxmlformats.org/officeDocument/2006/relationships/image" Target="../media/image70.png"/><Relationship Id="rId163" Type="http://schemas.openxmlformats.org/officeDocument/2006/relationships/customXml" Target="../ink/ink86.xml"/><Relationship Id="rId184" Type="http://schemas.openxmlformats.org/officeDocument/2006/relationships/customXml" Target="../ink/ink104.xml"/><Relationship Id="rId219" Type="http://schemas.openxmlformats.org/officeDocument/2006/relationships/customXml" Target="../ink/ink136.xml"/><Relationship Id="rId230" Type="http://schemas.openxmlformats.org/officeDocument/2006/relationships/customXml" Target="../ink/ink147.xml"/><Relationship Id="rId251" Type="http://schemas.openxmlformats.org/officeDocument/2006/relationships/customXml" Target="../ink/ink164.xml"/><Relationship Id="rId25" Type="http://schemas.openxmlformats.org/officeDocument/2006/relationships/image" Target="../media/image24.png"/><Relationship Id="rId46" Type="http://schemas.openxmlformats.org/officeDocument/2006/relationships/image" Target="../media/image34.png"/><Relationship Id="rId67" Type="http://schemas.openxmlformats.org/officeDocument/2006/relationships/customXml" Target="../ink/ink21.xml"/><Relationship Id="rId272" Type="http://schemas.openxmlformats.org/officeDocument/2006/relationships/customXml" Target="../ink/ink181.xml"/><Relationship Id="rId88" Type="http://schemas.openxmlformats.org/officeDocument/2006/relationships/image" Target="../media/image55.png"/><Relationship Id="rId111" Type="http://schemas.openxmlformats.org/officeDocument/2006/relationships/customXml" Target="../ink/ink45.xml"/><Relationship Id="rId132" Type="http://schemas.openxmlformats.org/officeDocument/2006/relationships/customXml" Target="../ink/ink62.xml"/><Relationship Id="rId153" Type="http://schemas.openxmlformats.org/officeDocument/2006/relationships/customXml" Target="../ink/ink79.xml"/><Relationship Id="rId174" Type="http://schemas.openxmlformats.org/officeDocument/2006/relationships/customXml" Target="../ink/ink96.xml"/><Relationship Id="rId195" Type="http://schemas.openxmlformats.org/officeDocument/2006/relationships/customXml" Target="../ink/ink114.xml"/><Relationship Id="rId209" Type="http://schemas.openxmlformats.org/officeDocument/2006/relationships/customXml" Target="../ink/ink126.xml"/><Relationship Id="rId220" Type="http://schemas.openxmlformats.org/officeDocument/2006/relationships/customXml" Target="../ink/ink137.xml"/><Relationship Id="rId241" Type="http://schemas.openxmlformats.org/officeDocument/2006/relationships/customXml" Target="../ink/ink155.xml"/><Relationship Id="rId15" Type="http://schemas.openxmlformats.org/officeDocument/2006/relationships/image" Target="../media/image19.png"/><Relationship Id="rId36" Type="http://schemas.openxmlformats.org/officeDocument/2006/relationships/image" Target="../media/image29.png"/><Relationship Id="rId57" Type="http://schemas.openxmlformats.org/officeDocument/2006/relationships/customXml" Target="../ink/ink16.xml"/><Relationship Id="rId262" Type="http://schemas.openxmlformats.org/officeDocument/2006/relationships/image" Target="../media/image88.png"/><Relationship Id="rId283" Type="http://schemas.openxmlformats.org/officeDocument/2006/relationships/customXml" Target="../ink/ink192.xml"/><Relationship Id="rId78" Type="http://schemas.openxmlformats.org/officeDocument/2006/relationships/image" Target="../media/image50.png"/><Relationship Id="rId99" Type="http://schemas.openxmlformats.org/officeDocument/2006/relationships/customXml" Target="../ink/ink37.xml"/><Relationship Id="rId101" Type="http://schemas.openxmlformats.org/officeDocument/2006/relationships/customXml" Target="../ink/ink38.xml"/><Relationship Id="rId122" Type="http://schemas.openxmlformats.org/officeDocument/2006/relationships/image" Target="../media/image68.png"/><Relationship Id="rId143" Type="http://schemas.openxmlformats.org/officeDocument/2006/relationships/customXml" Target="../ink/ink71.xml"/><Relationship Id="rId164" Type="http://schemas.openxmlformats.org/officeDocument/2006/relationships/customXml" Target="../ink/ink87.xml"/><Relationship Id="rId185" Type="http://schemas.openxmlformats.org/officeDocument/2006/relationships/customXml" Target="../ink/ink105.xml"/><Relationship Id="rId9" Type="http://schemas.openxmlformats.org/officeDocument/2006/relationships/image" Target="../media/image16.png"/><Relationship Id="rId210" Type="http://schemas.openxmlformats.org/officeDocument/2006/relationships/customXml" Target="../ink/ink127.xml"/><Relationship Id="rId26" Type="http://schemas.microsoft.com/office/2007/relationships/hdphoto" Target="../media/hdphoto20.wdp"/><Relationship Id="rId231" Type="http://schemas.openxmlformats.org/officeDocument/2006/relationships/image" Target="../media/image82.png"/><Relationship Id="rId252" Type="http://schemas.openxmlformats.org/officeDocument/2006/relationships/customXml" Target="../ink/ink165.xml"/><Relationship Id="rId273" Type="http://schemas.openxmlformats.org/officeDocument/2006/relationships/customXml" Target="../ink/ink182.xml"/><Relationship Id="rId47" Type="http://schemas.openxmlformats.org/officeDocument/2006/relationships/customXml" Target="../ink/ink11.xml"/><Relationship Id="rId68" Type="http://schemas.openxmlformats.org/officeDocument/2006/relationships/image" Target="../media/image45.png"/><Relationship Id="rId89" Type="http://schemas.openxmlformats.org/officeDocument/2006/relationships/customXml" Target="../ink/ink32.xml"/><Relationship Id="rId112" Type="http://schemas.openxmlformats.org/officeDocument/2006/relationships/image" Target="../media/image65.png"/><Relationship Id="rId133" Type="http://schemas.openxmlformats.org/officeDocument/2006/relationships/customXml" Target="../ink/ink63.xml"/><Relationship Id="rId154" Type="http://schemas.openxmlformats.org/officeDocument/2006/relationships/customXml" Target="../ink/ink80.xml"/><Relationship Id="rId175" Type="http://schemas.openxmlformats.org/officeDocument/2006/relationships/customXml" Target="../ink/ink97.xml"/><Relationship Id="rId196" Type="http://schemas.openxmlformats.org/officeDocument/2006/relationships/image" Target="../media/image80.png"/><Relationship Id="rId200" Type="http://schemas.openxmlformats.org/officeDocument/2006/relationships/customXml" Target="../ink/ink118.xml"/><Relationship Id="rId16" Type="http://schemas.microsoft.com/office/2007/relationships/hdphoto" Target="../media/hdphoto15.wdp"/><Relationship Id="rId221" Type="http://schemas.openxmlformats.org/officeDocument/2006/relationships/customXml" Target="../ink/ink138.xml"/><Relationship Id="rId242" Type="http://schemas.openxmlformats.org/officeDocument/2006/relationships/customXml" Target="../ink/ink156.xml"/><Relationship Id="rId263" Type="http://schemas.openxmlformats.org/officeDocument/2006/relationships/customXml" Target="../ink/ink173.xml"/><Relationship Id="rId284" Type="http://schemas.openxmlformats.org/officeDocument/2006/relationships/customXml" Target="../ink/ink193.xml"/><Relationship Id="rId37" Type="http://schemas.openxmlformats.org/officeDocument/2006/relationships/customXml" Target="../ink/ink6.xml"/><Relationship Id="rId58" Type="http://schemas.openxmlformats.org/officeDocument/2006/relationships/image" Target="../media/image40.png"/><Relationship Id="rId79" Type="http://schemas.openxmlformats.org/officeDocument/2006/relationships/customXml" Target="../ink/ink27.xml"/><Relationship Id="rId102" Type="http://schemas.openxmlformats.org/officeDocument/2006/relationships/image" Target="../media/image62.png"/><Relationship Id="rId123" Type="http://schemas.openxmlformats.org/officeDocument/2006/relationships/customXml" Target="../ink/ink53.xml"/><Relationship Id="rId144" Type="http://schemas.openxmlformats.org/officeDocument/2006/relationships/customXml" Target="../ink/ink72.xml"/><Relationship Id="rId90" Type="http://schemas.openxmlformats.org/officeDocument/2006/relationships/image" Target="../media/image56.png"/><Relationship Id="rId165" Type="http://schemas.openxmlformats.org/officeDocument/2006/relationships/image" Target="../media/image76.png"/><Relationship Id="rId186" Type="http://schemas.openxmlformats.org/officeDocument/2006/relationships/customXml" Target="../ink/ink106.xml"/><Relationship Id="rId211" Type="http://schemas.openxmlformats.org/officeDocument/2006/relationships/customXml" Target="../ink/ink128.xml"/><Relationship Id="rId232" Type="http://schemas.openxmlformats.org/officeDocument/2006/relationships/customXml" Target="../ink/ink148.xml"/><Relationship Id="rId253" Type="http://schemas.openxmlformats.org/officeDocument/2006/relationships/customXml" Target="../ink/ink166.xml"/><Relationship Id="rId274" Type="http://schemas.openxmlformats.org/officeDocument/2006/relationships/customXml" Target="../ink/ink183.xml"/><Relationship Id="rId27" Type="http://schemas.openxmlformats.org/officeDocument/2006/relationships/customXml" Target="../ink/ink1.xml"/><Relationship Id="rId48" Type="http://schemas.openxmlformats.org/officeDocument/2006/relationships/image" Target="../media/image35.png"/><Relationship Id="rId69" Type="http://schemas.openxmlformats.org/officeDocument/2006/relationships/customXml" Target="../ink/ink22.xml"/><Relationship Id="rId113" Type="http://schemas.openxmlformats.org/officeDocument/2006/relationships/customXml" Target="../ink/ink46.xml"/><Relationship Id="rId134" Type="http://schemas.openxmlformats.org/officeDocument/2006/relationships/customXml" Target="../ink/ink64.xml"/><Relationship Id="rId80" Type="http://schemas.openxmlformats.org/officeDocument/2006/relationships/image" Target="../media/image51.png"/><Relationship Id="rId155" Type="http://schemas.openxmlformats.org/officeDocument/2006/relationships/customXml" Target="../ink/ink81.xml"/><Relationship Id="rId176" Type="http://schemas.openxmlformats.org/officeDocument/2006/relationships/image" Target="../media/image77.png"/><Relationship Id="rId197" Type="http://schemas.openxmlformats.org/officeDocument/2006/relationships/customXml" Target="../ink/ink115.xml"/><Relationship Id="rId201" Type="http://schemas.openxmlformats.org/officeDocument/2006/relationships/customXml" Target="../ink/ink119.xml"/><Relationship Id="rId222" Type="http://schemas.openxmlformats.org/officeDocument/2006/relationships/customXml" Target="../ink/ink139.xml"/><Relationship Id="rId243" Type="http://schemas.openxmlformats.org/officeDocument/2006/relationships/customXml" Target="../ink/ink157.xml"/><Relationship Id="rId264" Type="http://schemas.openxmlformats.org/officeDocument/2006/relationships/customXml" Target="../ink/ink174.xml"/><Relationship Id="rId285" Type="http://schemas.openxmlformats.org/officeDocument/2006/relationships/customXml" Target="../ink/ink194.xml"/><Relationship Id="rId17" Type="http://schemas.openxmlformats.org/officeDocument/2006/relationships/image" Target="../media/image20.png"/><Relationship Id="rId38" Type="http://schemas.openxmlformats.org/officeDocument/2006/relationships/image" Target="../media/image30.png"/><Relationship Id="rId59" Type="http://schemas.openxmlformats.org/officeDocument/2006/relationships/customXml" Target="../ink/ink17.xml"/><Relationship Id="rId103" Type="http://schemas.openxmlformats.org/officeDocument/2006/relationships/customXml" Target="../ink/ink39.xml"/><Relationship Id="rId124" Type="http://schemas.openxmlformats.org/officeDocument/2006/relationships/customXml" Target="../ink/ink54.xml"/><Relationship Id="rId70" Type="http://schemas.openxmlformats.org/officeDocument/2006/relationships/image" Target="../media/image46.png"/><Relationship Id="rId91" Type="http://schemas.openxmlformats.org/officeDocument/2006/relationships/customXml" Target="../ink/ink33.xml"/><Relationship Id="rId145" Type="http://schemas.openxmlformats.org/officeDocument/2006/relationships/image" Target="../media/image71.png"/><Relationship Id="rId166" Type="http://schemas.openxmlformats.org/officeDocument/2006/relationships/customXml" Target="../ink/ink88.xml"/><Relationship Id="rId187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9.xml"/><Relationship Id="rId233" Type="http://schemas.openxmlformats.org/officeDocument/2006/relationships/customXml" Target="../ink/ink149.xml"/><Relationship Id="rId254" Type="http://schemas.openxmlformats.org/officeDocument/2006/relationships/image" Target="../media/image86.png"/><Relationship Id="rId28" Type="http://schemas.openxmlformats.org/officeDocument/2006/relationships/image" Target="../media/image25.png"/><Relationship Id="rId49" Type="http://schemas.openxmlformats.org/officeDocument/2006/relationships/customXml" Target="../ink/ink12.xml"/><Relationship Id="rId114" Type="http://schemas.openxmlformats.org/officeDocument/2006/relationships/customXml" Target="../ink/ink47.xml"/><Relationship Id="rId275" Type="http://schemas.openxmlformats.org/officeDocument/2006/relationships/customXml" Target="../ink/ink184.xml"/><Relationship Id="rId60" Type="http://schemas.openxmlformats.org/officeDocument/2006/relationships/image" Target="../media/image41.png"/><Relationship Id="rId81" Type="http://schemas.openxmlformats.org/officeDocument/2006/relationships/customXml" Target="../ink/ink28.xml"/><Relationship Id="rId135" Type="http://schemas.openxmlformats.org/officeDocument/2006/relationships/customXml" Target="../ink/ink65.xml"/><Relationship Id="rId156" Type="http://schemas.openxmlformats.org/officeDocument/2006/relationships/customXml" Target="../ink/ink82.xml"/><Relationship Id="rId177" Type="http://schemas.openxmlformats.org/officeDocument/2006/relationships/customXml" Target="../ink/ink98.xml"/><Relationship Id="rId198" Type="http://schemas.openxmlformats.org/officeDocument/2006/relationships/customXml" Target="../ink/ink116.xml"/><Relationship Id="rId202" Type="http://schemas.openxmlformats.org/officeDocument/2006/relationships/customXml" Target="../ink/ink120.xml"/><Relationship Id="rId223" Type="http://schemas.openxmlformats.org/officeDocument/2006/relationships/customXml" Target="../ink/ink140.xml"/><Relationship Id="rId244" Type="http://schemas.openxmlformats.org/officeDocument/2006/relationships/customXml" Target="../ink/ink158.xml"/><Relationship Id="rId18" Type="http://schemas.microsoft.com/office/2007/relationships/hdphoto" Target="../media/hdphoto16.wdp"/><Relationship Id="rId39" Type="http://schemas.openxmlformats.org/officeDocument/2006/relationships/customXml" Target="../ink/ink7.xml"/><Relationship Id="rId265" Type="http://schemas.openxmlformats.org/officeDocument/2006/relationships/customXml" Target="../ink/ink175.xml"/><Relationship Id="rId286" Type="http://schemas.openxmlformats.org/officeDocument/2006/relationships/customXml" Target="../ink/ink195.xml"/><Relationship Id="rId50" Type="http://schemas.openxmlformats.org/officeDocument/2006/relationships/image" Target="../media/image36.png"/><Relationship Id="rId104" Type="http://schemas.openxmlformats.org/officeDocument/2006/relationships/image" Target="../media/image63.png"/><Relationship Id="rId125" Type="http://schemas.openxmlformats.org/officeDocument/2006/relationships/customXml" Target="../ink/ink55.xml"/><Relationship Id="rId146" Type="http://schemas.openxmlformats.org/officeDocument/2006/relationships/customXml" Target="../ink/ink73.xml"/><Relationship Id="rId167" Type="http://schemas.openxmlformats.org/officeDocument/2006/relationships/customXml" Target="../ink/ink89.xml"/><Relationship Id="rId188" Type="http://schemas.openxmlformats.org/officeDocument/2006/relationships/customXml" Target="../ink/ink108.xml"/><Relationship Id="rId71" Type="http://schemas.openxmlformats.org/officeDocument/2006/relationships/customXml" Target="../ink/ink23.xml"/><Relationship Id="rId92" Type="http://schemas.openxmlformats.org/officeDocument/2006/relationships/image" Target="../media/image57.png"/><Relationship Id="rId213" Type="http://schemas.openxmlformats.org/officeDocument/2006/relationships/customXml" Target="../ink/ink130.xml"/><Relationship Id="rId234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2.xml"/><Relationship Id="rId255" Type="http://schemas.openxmlformats.org/officeDocument/2006/relationships/customXml" Target="../ink/ink167.xml"/><Relationship Id="rId276" Type="http://schemas.openxmlformats.org/officeDocument/2006/relationships/customXml" Target="../ink/ink185.xml"/><Relationship Id="rId40" Type="http://schemas.openxmlformats.org/officeDocument/2006/relationships/image" Target="../media/image31.png"/><Relationship Id="rId115" Type="http://schemas.openxmlformats.org/officeDocument/2006/relationships/customXml" Target="../ink/ink48.xml"/><Relationship Id="rId136" Type="http://schemas.openxmlformats.org/officeDocument/2006/relationships/customXml" Target="../ink/ink66.xml"/><Relationship Id="rId157" Type="http://schemas.openxmlformats.org/officeDocument/2006/relationships/image" Target="../media/image73.png"/><Relationship Id="rId178" Type="http://schemas.openxmlformats.org/officeDocument/2006/relationships/customXml" Target="../ink/ink99.xml"/><Relationship Id="rId61" Type="http://schemas.openxmlformats.org/officeDocument/2006/relationships/customXml" Target="../ink/ink18.xml"/><Relationship Id="rId82" Type="http://schemas.openxmlformats.org/officeDocument/2006/relationships/image" Target="../media/image52.png"/><Relationship Id="rId199" Type="http://schemas.openxmlformats.org/officeDocument/2006/relationships/customXml" Target="../ink/ink117.xml"/><Relationship Id="rId203" Type="http://schemas.openxmlformats.org/officeDocument/2006/relationships/customXml" Target="../ink/ink121.xml"/><Relationship Id="rId19" Type="http://schemas.openxmlformats.org/officeDocument/2006/relationships/image" Target="../media/image21.png"/><Relationship Id="rId224" Type="http://schemas.openxmlformats.org/officeDocument/2006/relationships/customXml" Target="../ink/ink141.xml"/><Relationship Id="rId245" Type="http://schemas.openxmlformats.org/officeDocument/2006/relationships/customXml" Target="../ink/ink159.xml"/><Relationship Id="rId266" Type="http://schemas.openxmlformats.org/officeDocument/2006/relationships/image" Target="../media/image89.png"/><Relationship Id="rId287" Type="http://schemas.openxmlformats.org/officeDocument/2006/relationships/customXml" Target="../ink/ink196.xml"/><Relationship Id="rId30" Type="http://schemas.openxmlformats.org/officeDocument/2006/relationships/image" Target="../media/image26.png"/><Relationship Id="rId105" Type="http://schemas.openxmlformats.org/officeDocument/2006/relationships/customXml" Target="../ink/ink40.xml"/><Relationship Id="rId126" Type="http://schemas.openxmlformats.org/officeDocument/2006/relationships/customXml" Target="../ink/ink56.xml"/><Relationship Id="rId147" Type="http://schemas.openxmlformats.org/officeDocument/2006/relationships/customXml" Target="../ink/ink74.xml"/><Relationship Id="rId168" Type="http://schemas.openxmlformats.org/officeDocument/2006/relationships/customXml" Target="../ink/ink90.xml"/><Relationship Id="rId51" Type="http://schemas.openxmlformats.org/officeDocument/2006/relationships/customXml" Target="../ink/ink13.xml"/><Relationship Id="rId72" Type="http://schemas.openxmlformats.org/officeDocument/2006/relationships/image" Target="../media/image47.png"/><Relationship Id="rId93" Type="http://schemas.openxmlformats.org/officeDocument/2006/relationships/customXml" Target="../ink/ink34.xml"/><Relationship Id="rId189" Type="http://schemas.openxmlformats.org/officeDocument/2006/relationships/image" Target="../media/image79.png"/><Relationship Id="rId3" Type="http://schemas.openxmlformats.org/officeDocument/2006/relationships/image" Target="../media/image13.png"/><Relationship Id="rId214" Type="http://schemas.openxmlformats.org/officeDocument/2006/relationships/customXml" Target="../ink/ink131.xml"/><Relationship Id="rId235" Type="http://schemas.openxmlformats.org/officeDocument/2006/relationships/customXml" Target="../ink/ink150.xml"/><Relationship Id="rId256" Type="http://schemas.openxmlformats.org/officeDocument/2006/relationships/image" Target="../media/image87.png"/><Relationship Id="rId277" Type="http://schemas.openxmlformats.org/officeDocument/2006/relationships/customXml" Target="../ink/ink186.xml"/><Relationship Id="rId116" Type="http://schemas.openxmlformats.org/officeDocument/2006/relationships/customXml" Target="../ink/ink49.xml"/><Relationship Id="rId137" Type="http://schemas.openxmlformats.org/officeDocument/2006/relationships/customXml" Target="../ink/ink67.xml"/><Relationship Id="rId158" Type="http://schemas.openxmlformats.org/officeDocument/2006/relationships/customXml" Target="../ink/ink83.xml"/><Relationship Id="rId20" Type="http://schemas.microsoft.com/office/2007/relationships/hdphoto" Target="../media/hdphoto17.wdp"/><Relationship Id="rId41" Type="http://schemas.openxmlformats.org/officeDocument/2006/relationships/customXml" Target="../ink/ink8.xml"/><Relationship Id="rId62" Type="http://schemas.openxmlformats.org/officeDocument/2006/relationships/image" Target="../media/image42.png"/><Relationship Id="rId83" Type="http://schemas.openxmlformats.org/officeDocument/2006/relationships/customXml" Target="../ink/ink29.xml"/><Relationship Id="rId179" Type="http://schemas.openxmlformats.org/officeDocument/2006/relationships/customXml" Target="../ink/ink100.xml"/><Relationship Id="rId190" Type="http://schemas.openxmlformats.org/officeDocument/2006/relationships/customXml" Target="../ink/ink109.xml"/><Relationship Id="rId204" Type="http://schemas.openxmlformats.org/officeDocument/2006/relationships/customXml" Target="../ink/ink122.xml"/><Relationship Id="rId225" Type="http://schemas.openxmlformats.org/officeDocument/2006/relationships/customXml" Target="../ink/ink142.xml"/><Relationship Id="rId246" Type="http://schemas.openxmlformats.org/officeDocument/2006/relationships/customXml" Target="../ink/ink160.xml"/><Relationship Id="rId267" Type="http://schemas.openxmlformats.org/officeDocument/2006/relationships/customXml" Target="../ink/ink176.xml"/><Relationship Id="rId288" Type="http://schemas.openxmlformats.org/officeDocument/2006/relationships/customXml" Target="../ink/ink197.xml"/><Relationship Id="rId106" Type="http://schemas.openxmlformats.org/officeDocument/2006/relationships/customXml" Target="../ink/ink41.xml"/><Relationship Id="rId127" Type="http://schemas.openxmlformats.org/officeDocument/2006/relationships/customXml" Target="../ink/ink57.xml"/><Relationship Id="rId10" Type="http://schemas.microsoft.com/office/2007/relationships/hdphoto" Target="../media/hdphoto12.wdp"/><Relationship Id="rId31" Type="http://schemas.openxmlformats.org/officeDocument/2006/relationships/customXml" Target="../ink/ink3.xml"/><Relationship Id="rId52" Type="http://schemas.openxmlformats.org/officeDocument/2006/relationships/image" Target="../media/image37.png"/><Relationship Id="rId73" Type="http://schemas.openxmlformats.org/officeDocument/2006/relationships/customXml" Target="../ink/ink24.xml"/><Relationship Id="rId94" Type="http://schemas.openxmlformats.org/officeDocument/2006/relationships/image" Target="../media/image58.png"/><Relationship Id="rId148" Type="http://schemas.openxmlformats.org/officeDocument/2006/relationships/customXml" Target="../ink/ink75.xml"/><Relationship Id="rId169" Type="http://schemas.openxmlformats.org/officeDocument/2006/relationships/customXml" Target="../ink/ink91.xml"/><Relationship Id="rId4" Type="http://schemas.microsoft.com/office/2007/relationships/hdphoto" Target="../media/hdphoto9.wdp"/><Relationship Id="rId180" Type="http://schemas.openxmlformats.org/officeDocument/2006/relationships/image" Target="../media/image78.png"/><Relationship Id="rId215" Type="http://schemas.openxmlformats.org/officeDocument/2006/relationships/customXml" Target="../ink/ink132.xml"/><Relationship Id="rId236" Type="http://schemas.openxmlformats.org/officeDocument/2006/relationships/customXml" Target="../ink/ink151.xml"/><Relationship Id="rId257" Type="http://schemas.openxmlformats.org/officeDocument/2006/relationships/customXml" Target="../ink/ink168.xml"/><Relationship Id="rId278" Type="http://schemas.openxmlformats.org/officeDocument/2006/relationships/customXml" Target="../ink/ink187.xml"/><Relationship Id="rId42" Type="http://schemas.openxmlformats.org/officeDocument/2006/relationships/image" Target="../media/image32.png"/><Relationship Id="rId84" Type="http://schemas.openxmlformats.org/officeDocument/2006/relationships/image" Target="../media/image53.png"/><Relationship Id="rId138" Type="http://schemas.openxmlformats.org/officeDocument/2006/relationships/customXml" Target="../ink/ink68.xml"/><Relationship Id="rId191" Type="http://schemas.openxmlformats.org/officeDocument/2006/relationships/customXml" Target="../ink/ink110.xml"/><Relationship Id="rId205" Type="http://schemas.openxmlformats.org/officeDocument/2006/relationships/image" Target="../media/image81.png"/><Relationship Id="rId247" Type="http://schemas.openxmlformats.org/officeDocument/2006/relationships/customXml" Target="../ink/ink161.xml"/><Relationship Id="rId107" Type="http://schemas.openxmlformats.org/officeDocument/2006/relationships/customXml" Target="../ink/ink42.xml"/><Relationship Id="rId289" Type="http://schemas.openxmlformats.org/officeDocument/2006/relationships/customXml" Target="../ink/ink198.xml"/><Relationship Id="rId11" Type="http://schemas.openxmlformats.org/officeDocument/2006/relationships/image" Target="../media/image17.png"/><Relationship Id="rId53" Type="http://schemas.openxmlformats.org/officeDocument/2006/relationships/customXml" Target="../ink/ink14.xml"/><Relationship Id="rId149" Type="http://schemas.openxmlformats.org/officeDocument/2006/relationships/customXml" Target="../ink/ink76.xml"/><Relationship Id="rId95" Type="http://schemas.openxmlformats.org/officeDocument/2006/relationships/customXml" Target="../ink/ink35.xml"/><Relationship Id="rId160" Type="http://schemas.openxmlformats.org/officeDocument/2006/relationships/image" Target="../media/image74.png"/><Relationship Id="rId216" Type="http://schemas.openxmlformats.org/officeDocument/2006/relationships/customXml" Target="../ink/ink133.xml"/><Relationship Id="rId258" Type="http://schemas.openxmlformats.org/officeDocument/2006/relationships/customXml" Target="../ink/ink169.xml"/><Relationship Id="rId22" Type="http://schemas.microsoft.com/office/2007/relationships/hdphoto" Target="../media/hdphoto18.wdp"/><Relationship Id="rId64" Type="http://schemas.openxmlformats.org/officeDocument/2006/relationships/image" Target="../media/image43.png"/><Relationship Id="rId118" Type="http://schemas.openxmlformats.org/officeDocument/2006/relationships/customXml" Target="../ink/ink50.xml"/><Relationship Id="rId171" Type="http://schemas.openxmlformats.org/officeDocument/2006/relationships/customXml" Target="../ink/ink93.xml"/><Relationship Id="rId227" Type="http://schemas.openxmlformats.org/officeDocument/2006/relationships/customXml" Target="../ink/ink1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96.png"/><Relationship Id="rId18" Type="http://schemas.microsoft.com/office/2007/relationships/hdphoto" Target="../media/hdphoto29.wdp"/><Relationship Id="rId3" Type="http://schemas.openxmlformats.org/officeDocument/2006/relationships/image" Target="../media/image91.png"/><Relationship Id="rId21" Type="http://schemas.openxmlformats.org/officeDocument/2006/relationships/image" Target="../media/image100.png"/><Relationship Id="rId7" Type="http://schemas.openxmlformats.org/officeDocument/2006/relationships/image" Target="../media/image93.png"/><Relationship Id="rId12" Type="http://schemas.microsoft.com/office/2007/relationships/hdphoto" Target="../media/hdphoto26.wdp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6" Type="http://schemas.microsoft.com/office/2007/relationships/hdphoto" Target="../media/hdphoto28.wdp"/><Relationship Id="rId20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11" Type="http://schemas.openxmlformats.org/officeDocument/2006/relationships/image" Target="../media/image95.png"/><Relationship Id="rId24" Type="http://schemas.openxmlformats.org/officeDocument/2006/relationships/image" Target="../media/image107.png"/><Relationship Id="rId5" Type="http://schemas.openxmlformats.org/officeDocument/2006/relationships/image" Target="../media/image92.png"/><Relationship Id="rId15" Type="http://schemas.openxmlformats.org/officeDocument/2006/relationships/image" Target="../media/image97.png"/><Relationship Id="rId23" Type="http://schemas.openxmlformats.org/officeDocument/2006/relationships/customXml" Target="../ink/ink202.xml"/><Relationship Id="rId10" Type="http://schemas.microsoft.com/office/2007/relationships/hdphoto" Target="../media/hdphoto25.wdp"/><Relationship Id="rId19" Type="http://schemas.openxmlformats.org/officeDocument/2006/relationships/image" Target="../media/image99.png"/><Relationship Id="rId4" Type="http://schemas.microsoft.com/office/2007/relationships/hdphoto" Target="../media/hdphoto22.wdp"/><Relationship Id="rId9" Type="http://schemas.openxmlformats.org/officeDocument/2006/relationships/image" Target="../media/image94.png"/><Relationship Id="rId14" Type="http://schemas.microsoft.com/office/2007/relationships/hdphoto" Target="../media/hdphoto27.wdp"/><Relationship Id="rId22" Type="http://schemas.microsoft.com/office/2007/relationships/hdphoto" Target="../media/hdphoto3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2.xml"/><Relationship Id="rId6" Type="http://schemas.microsoft.com/office/2007/relationships/hdphoto" Target="../media/hdphoto33.wdp"/><Relationship Id="rId5" Type="http://schemas.openxmlformats.org/officeDocument/2006/relationships/image" Target="../media/image103.png"/><Relationship Id="rId4" Type="http://schemas.microsoft.com/office/2007/relationships/hdphoto" Target="../media/hdphoto32.wdp"/><Relationship Id="rId9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8.wdp"/><Relationship Id="rId13" Type="http://schemas.microsoft.com/office/2007/relationships/hdphoto" Target="../media/hdphoto42.wdp"/><Relationship Id="rId18" Type="http://schemas.microsoft.com/office/2007/relationships/hdphoto" Target="../media/hdphoto45.wdp"/><Relationship Id="rId26" Type="http://schemas.microsoft.com/office/2007/relationships/hdphoto" Target="../media/hdphoto52.wdp"/><Relationship Id="rId3" Type="http://schemas.microsoft.com/office/2007/relationships/hdphoto" Target="../media/hdphoto35.wdp"/><Relationship Id="rId21" Type="http://schemas.microsoft.com/office/2007/relationships/hdphoto" Target="../media/hdphoto48.wdp"/><Relationship Id="rId7" Type="http://schemas.openxmlformats.org/officeDocument/2006/relationships/image" Target="../media/image109.png"/><Relationship Id="rId12" Type="http://schemas.microsoft.com/office/2007/relationships/hdphoto" Target="../media/hdphoto41.wdp"/><Relationship Id="rId17" Type="http://schemas.openxmlformats.org/officeDocument/2006/relationships/image" Target="../media/image112.png"/><Relationship Id="rId25" Type="http://schemas.microsoft.com/office/2007/relationships/hdphoto" Target="../media/hdphoto51.wdp"/><Relationship Id="rId2" Type="http://schemas.openxmlformats.org/officeDocument/2006/relationships/image" Target="../media/image106.png"/><Relationship Id="rId16" Type="http://schemas.openxmlformats.org/officeDocument/2006/relationships/image" Target="../media/image111.tiff"/><Relationship Id="rId20" Type="http://schemas.microsoft.com/office/2007/relationships/hdphoto" Target="../media/hdphoto47.wdp"/><Relationship Id="rId29" Type="http://schemas.microsoft.com/office/2007/relationships/hdphoto" Target="../media/hdphoto5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37.wdp"/><Relationship Id="rId11" Type="http://schemas.openxmlformats.org/officeDocument/2006/relationships/image" Target="../media/image110.png"/><Relationship Id="rId24" Type="http://schemas.microsoft.com/office/2007/relationships/hdphoto" Target="../media/hdphoto50.wdp"/><Relationship Id="rId32" Type="http://schemas.microsoft.com/office/2007/relationships/hdphoto" Target="../media/hdphoto57.wdp"/><Relationship Id="rId5" Type="http://schemas.microsoft.com/office/2007/relationships/hdphoto" Target="../media/hdphoto36.wdp"/><Relationship Id="rId15" Type="http://schemas.microsoft.com/office/2007/relationships/hdphoto" Target="../media/hdphoto44.wdp"/><Relationship Id="rId23" Type="http://schemas.microsoft.com/office/2007/relationships/hdphoto" Target="../media/hdphoto49.wdp"/><Relationship Id="rId28" Type="http://schemas.microsoft.com/office/2007/relationships/hdphoto" Target="../media/hdphoto54.wdp"/><Relationship Id="rId10" Type="http://schemas.microsoft.com/office/2007/relationships/hdphoto" Target="../media/hdphoto40.wdp"/><Relationship Id="rId19" Type="http://schemas.microsoft.com/office/2007/relationships/hdphoto" Target="../media/hdphoto46.wdp"/><Relationship Id="rId31" Type="http://schemas.microsoft.com/office/2007/relationships/hdphoto" Target="../media/hdphoto56.wdp"/><Relationship Id="rId4" Type="http://schemas.openxmlformats.org/officeDocument/2006/relationships/image" Target="../media/image108.png"/><Relationship Id="rId9" Type="http://schemas.microsoft.com/office/2007/relationships/hdphoto" Target="../media/hdphoto39.wdp"/><Relationship Id="rId14" Type="http://schemas.microsoft.com/office/2007/relationships/hdphoto" Target="../media/hdphoto43.wdp"/><Relationship Id="rId22" Type="http://schemas.openxmlformats.org/officeDocument/2006/relationships/image" Target="../media/image113.png"/><Relationship Id="rId27" Type="http://schemas.microsoft.com/office/2007/relationships/hdphoto" Target="../media/hdphoto53.wdp"/><Relationship Id="rId30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tiff"/><Relationship Id="rId13" Type="http://schemas.openxmlformats.org/officeDocument/2006/relationships/image" Target="../media/image126.tiff"/><Relationship Id="rId3" Type="http://schemas.openxmlformats.org/officeDocument/2006/relationships/image" Target="../media/image116.tiff"/><Relationship Id="rId7" Type="http://schemas.openxmlformats.org/officeDocument/2006/relationships/image" Target="../media/image120.tiff"/><Relationship Id="rId12" Type="http://schemas.openxmlformats.org/officeDocument/2006/relationships/image" Target="../media/image125.tiff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tiff"/><Relationship Id="rId11" Type="http://schemas.openxmlformats.org/officeDocument/2006/relationships/image" Target="../media/image124.tiff"/><Relationship Id="rId5" Type="http://schemas.openxmlformats.org/officeDocument/2006/relationships/image" Target="../media/image118.tiff"/><Relationship Id="rId10" Type="http://schemas.openxmlformats.org/officeDocument/2006/relationships/image" Target="../media/image123.tiff"/><Relationship Id="rId4" Type="http://schemas.openxmlformats.org/officeDocument/2006/relationships/image" Target="../media/image117.tiff"/><Relationship Id="rId9" Type="http://schemas.openxmlformats.org/officeDocument/2006/relationships/image" Target="../media/image1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7C7EDA-F28A-6240-9CCE-4182D9AADA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ACHARYAS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A18D5-8AC3-CD4E-98DB-BC924DD1EA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A4FB6-4196-864E-AF3C-DA574BBD6C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220" y="2614852"/>
            <a:ext cx="1888740" cy="249682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8DAFF6-305A-6646-8690-8C14BFD06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8750" l="10000" r="90000">
                        <a14:foregroundMark x1="48000" y1="6250" x2="48000" y2="6250"/>
                        <a14:foregroundMark x1="60000" y1="93333" x2="60000" y2="93333"/>
                        <a14:foregroundMark x1="41000" y1="10417" x2="41000" y2="10417"/>
                        <a14:foregroundMark x1="37500" y1="17917" x2="37500" y2="17917"/>
                        <a14:foregroundMark x1="37000" y1="20833" x2="37000" y2="20833"/>
                        <a14:foregroundMark x1="37500" y1="24583" x2="37500" y2="24583"/>
                        <a14:foregroundMark x1="37000" y1="27083" x2="37000" y2="27083"/>
                        <a14:foregroundMark x1="37500" y1="29167" x2="37500" y2="29167"/>
                        <a14:foregroundMark x1="63500" y1="18333" x2="63500" y2="18333"/>
                        <a14:foregroundMark x1="63500" y1="21250" x2="63500" y2="21250"/>
                        <a14:foregroundMark x1="64000" y1="23750" x2="64000" y2="23750"/>
                        <a14:foregroundMark x1="64500" y1="26250" x2="64500" y2="26250"/>
                        <a14:foregroundMark x1="64000" y1="17083" x2="63500" y2="27083"/>
                        <a14:foregroundMark x1="64000" y1="94167" x2="64000" y2="94167"/>
                        <a14:foregroundMark x1="69000" y1="91250" x2="69000" y2="91250"/>
                        <a14:foregroundMark x1="62500" y1="92917" x2="34500" y2="95000"/>
                        <a14:foregroundMark x1="34500" y1="95000" x2="61500" y2="97917"/>
                        <a14:foregroundMark x1="61500" y1="97917" x2="31500" y2="98750"/>
                        <a14:foregroundMark x1="25500" y1="87083" x2="25500" y2="87083"/>
                        <a14:foregroundMark x1="21500" y1="80000" x2="30000" y2="98333"/>
                        <a14:foregroundMark x1="21000" y1="49583" x2="21500" y2="62917"/>
                        <a14:foregroundMark x1="19500" y1="57917" x2="20500" y2="65833"/>
                        <a14:foregroundMark x1="77500" y1="52917" x2="74000" y2="75417"/>
                        <a14:foregroundMark x1="63500" y1="29583" x2="77500" y2="49167"/>
                        <a14:foregroundMark x1="77500" y1="49167" x2="77500" y2="62917"/>
                        <a14:foregroundMark x1="66500" y1="30833" x2="77000" y2="43750"/>
                        <a14:foregroundMark x1="39000" y1="13333" x2="61500" y2="14167"/>
                        <a14:foregroundMark x1="38000" y1="11250" x2="61000" y2="11667"/>
                        <a14:foregroundMark x1="39000" y1="10000" x2="58000" y2="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981" y="3526649"/>
            <a:ext cx="1888741" cy="226648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BBDB7-85EA-1940-B0A9-ACD787102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459" y="3556413"/>
            <a:ext cx="1887228" cy="237333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ED787-C33E-C54B-BD28-9BB1A2548A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993" t="12231" r="8974" b="12743"/>
          <a:stretch/>
        </p:blipFill>
        <p:spPr>
          <a:xfrm>
            <a:off x="5029200" y="5793138"/>
            <a:ext cx="2454787" cy="177469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CC6CBA-ED38-1043-8D06-FD8A54317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494" b="98268" l="1600" r="99600">
                        <a14:foregroundMark x1="53600" y1="16450" x2="53600" y2="16450"/>
                        <a14:foregroundMark x1="47600" y1="20779" x2="63200" y2="12987"/>
                        <a14:foregroundMark x1="59200" y1="11255" x2="67200" y2="20346"/>
                        <a14:foregroundMark x1="62400" y1="9957" x2="67200" y2="16017"/>
                        <a14:foregroundMark x1="62400" y1="8225" x2="62400" y2="8225"/>
                        <a14:foregroundMark x1="64000" y1="9524" x2="64000" y2="9524"/>
                        <a14:foregroundMark x1="71200" y1="21645" x2="71200" y2="21645"/>
                        <a14:foregroundMark x1="70000" y1="20779" x2="71200" y2="23377"/>
                        <a14:foregroundMark x1="70000" y1="28139" x2="70000" y2="28139"/>
                        <a14:foregroundMark x1="70400" y1="31169" x2="70400" y2="31169"/>
                        <a14:foregroundMark x1="14400" y1="66234" x2="12000" y2="75758"/>
                        <a14:foregroundMark x1="8800" y1="72294" x2="8800" y2="72294"/>
                        <a14:foregroundMark x1="8800" y1="80952" x2="25200" y2="87879"/>
                        <a14:foregroundMark x1="37600" y1="90909" x2="58800" y2="89177"/>
                        <a14:foregroundMark x1="10400" y1="90476" x2="10400" y2="90476"/>
                        <a14:foregroundMark x1="8000" y1="94372" x2="8000" y2="94372"/>
                        <a14:foregroundMark x1="34000" y1="89610" x2="34000" y2="89610"/>
                        <a14:foregroundMark x1="31600" y1="92208" x2="31600" y2="92208"/>
                        <a14:foregroundMark x1="28800" y1="94372" x2="28800" y2="94372"/>
                        <a14:foregroundMark x1="76400" y1="61472" x2="76400" y2="61472"/>
                        <a14:foregroundMark x1="84000" y1="68398" x2="84000" y2="68398"/>
                        <a14:foregroundMark x1="83600" y1="83983" x2="83600" y2="83983"/>
                        <a14:foregroundMark x1="84800" y1="91342" x2="84800" y2="91342"/>
                        <a14:foregroundMark x1="64800" y1="93506" x2="64800" y2="93506"/>
                        <a14:foregroundMark x1="58400" y1="96104" x2="58400" y2="96104"/>
                        <a14:foregroundMark x1="78000" y1="94372" x2="78000" y2="94372"/>
                        <a14:foregroundMark x1="85600" y1="81818" x2="85600" y2="81818"/>
                        <a14:foregroundMark x1="83200" y1="55844" x2="83200" y2="55844"/>
                        <a14:foregroundMark x1="64000" y1="39827" x2="64000" y2="39827"/>
                        <a14:foregroundMark x1="40800" y1="34632" x2="65600" y2="37662"/>
                        <a14:foregroundMark x1="65600" y1="37662" x2="67200" y2="38528"/>
                        <a14:foregroundMark x1="46400" y1="27706" x2="46400" y2="27706"/>
                        <a14:foregroundMark x1="14000" y1="93506" x2="38000" y2="96970"/>
                        <a14:foregroundMark x1="38000" y1="96970" x2="47600" y2="96970"/>
                        <a14:foregroundMark x1="90800" y1="73593" x2="90800" y2="73593"/>
                        <a14:foregroundMark x1="90800" y1="74026" x2="97200" y2="93506"/>
                        <a14:foregroundMark x1="92400" y1="67965" x2="98800" y2="80087"/>
                        <a14:foregroundMark x1="86000" y1="60606" x2="99600" y2="75758"/>
                        <a14:foregroundMark x1="88800" y1="62771" x2="99600" y2="72727"/>
                        <a14:foregroundMark x1="96800" y1="99134" x2="96800" y2="99134"/>
                        <a14:foregroundMark x1="3200" y1="64935" x2="2400" y2="93074"/>
                        <a14:foregroundMark x1="8800" y1="62338" x2="9200" y2="61039"/>
                        <a14:foregroundMark x1="1600" y1="93939" x2="8000" y2="95671"/>
                        <a14:foregroundMark x1="2000" y1="93074" x2="4800" y2="94372"/>
                      </a14:backgroundRemoval>
                    </a14:imgEffect>
                  </a14:imgLayer>
                </a14:imgProps>
              </a:ext>
            </a:extLst>
          </a:blip>
          <a:srcRect l="486" t="1023" r="-232"/>
          <a:stretch/>
        </p:blipFill>
        <p:spPr>
          <a:xfrm>
            <a:off x="2636895" y="269781"/>
            <a:ext cx="2346090" cy="2153753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D092E9-81A6-B34C-BE9F-D0739EF48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2833" y="348364"/>
            <a:ext cx="1747085" cy="2266488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4543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735399-22AE-EE46-891B-4A69F5781F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SETTINGS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16FF462-8524-B74A-96E9-456EC2768AC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259039393"/>
              </p:ext>
            </p:extLst>
          </p:nvPr>
        </p:nvGraphicFramePr>
        <p:xfrm>
          <a:off x="2286000" y="228600"/>
          <a:ext cx="7315200" cy="7315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158702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3641661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5335371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766351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0491589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9648826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717312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62342402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45142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J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8372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Q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45891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68728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sz="3200" b="1" spc="10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1795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651410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33281"/>
                  </a:ext>
                </a:extLst>
              </a:tr>
            </a:tbl>
          </a:graphicData>
        </a:graphic>
      </p:graphicFrame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D228C0-BE91-FA43-81A5-32EA4F20F93F}"/>
              </a:ext>
            </a:extLst>
          </p:cNvPr>
          <p:cNvSpPr/>
          <p:nvPr/>
        </p:nvSpPr>
        <p:spPr>
          <a:xfrm>
            <a:off x="4114800" y="4803819"/>
            <a:ext cx="3657600" cy="914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2000" dirty="0">
                <a:solidFill>
                  <a:srgbClr val="00B050"/>
                </a:solidFill>
              </a:rPr>
              <a:t>ENTER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D920AC-1FB3-8247-B6C7-AE78D3310B6D}"/>
              </a:ext>
            </a:extLst>
          </p:cNvPr>
          <p:cNvSpPr/>
          <p:nvPr/>
        </p:nvSpPr>
        <p:spPr>
          <a:xfrm>
            <a:off x="4114800" y="6616520"/>
            <a:ext cx="3657600" cy="914400"/>
          </a:xfrm>
          <a:prstGeom prst="roundRect">
            <a:avLst/>
          </a:prstGeom>
          <a:solidFill>
            <a:srgbClr val="FF0000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pc="2000" dirty="0">
                <a:solidFill>
                  <a:srgbClr val="FF0000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734550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2088DA-984A-3346-B4CF-60C604BC00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 BLIPPI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8D9C29-4412-D140-AC66-B73390252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8" b="97778" l="4889" r="97778">
                        <a14:foregroundMark x1="38222" y1="8444" x2="38222" y2="8444"/>
                        <a14:foregroundMark x1="43556" y1="4444" x2="43556" y2="4444"/>
                        <a14:foregroundMark x1="22222" y1="13778" x2="22222" y2="13778"/>
                        <a14:foregroundMark x1="52000" y1="20000" x2="52000" y2="20000"/>
                        <a14:foregroundMark x1="23556" y1="29778" x2="23556" y2="29778"/>
                        <a14:foregroundMark x1="55556" y1="37778" x2="55556" y2="37778"/>
                        <a14:foregroundMark x1="64000" y1="27111" x2="64000" y2="27111"/>
                        <a14:foregroundMark x1="93778" y1="40889" x2="93778" y2="40889"/>
                        <a14:foregroundMark x1="96000" y1="46222" x2="96000" y2="46222"/>
                        <a14:foregroundMark x1="98222" y1="42222" x2="98222" y2="42222"/>
                        <a14:foregroundMark x1="97333" y1="37778" x2="97333" y2="37778"/>
                        <a14:foregroundMark x1="23111" y1="94667" x2="23111" y2="94667"/>
                        <a14:foregroundMark x1="5778" y1="84444" x2="5778" y2="84444"/>
                        <a14:foregroundMark x1="4889" y1="96444" x2="4889" y2="96444"/>
                        <a14:foregroundMark x1="32889" y1="98222" x2="32889" y2="98222"/>
                        <a14:foregroundMark x1="30222" y1="27111" x2="30222" y2="27111"/>
                        <a14:foregroundMark x1="30222" y1="29333" x2="30222" y2="29333"/>
                        <a14:foregroundMark x1="36000" y1="41778" x2="36000" y2="41778"/>
                        <a14:foregroundMark x1="37778" y1="42667" x2="37778" y2="42667"/>
                        <a14:foregroundMark x1="50222" y1="1778" x2="50222" y2="1778"/>
                        <a14:foregroundMark x1="56444" y1="33333" x2="56444" y2="3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982" y="591714"/>
            <a:ext cx="1753918" cy="1753918"/>
          </a:xfrm>
          <a:prstGeom prst="rect">
            <a:avLst/>
          </a:prstGeom>
          <a:effectLst>
            <a:softEdge rad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6F2F18-B5A3-8F4E-8AD2-85EB043174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01" b="89604" l="9639" r="94779">
                        <a14:foregroundMark x1="42169" y1="26238" x2="42169" y2="26238"/>
                        <a14:foregroundMark x1="45382" y1="17822" x2="45382" y2="17822"/>
                        <a14:foregroundMark x1="44177" y1="19802" x2="40964" y2="28713"/>
                        <a14:foregroundMark x1="36948" y1="28218" x2="36948" y2="28218"/>
                        <a14:foregroundMark x1="38554" y1="26733" x2="38554" y2="26733"/>
                        <a14:foregroundMark x1="85141" y1="26733" x2="85141" y2="26733"/>
                        <a14:foregroundMark x1="93574" y1="15347" x2="93574" y2="15347"/>
                        <a14:foregroundMark x1="94779" y1="27723" x2="94779" y2="27723"/>
                        <a14:foregroundMark x1="83534" y1="33168" x2="83534" y2="33168"/>
                        <a14:foregroundMark x1="74297" y1="38119" x2="85141" y2="36634"/>
                        <a14:foregroundMark x1="84337" y1="33663" x2="84337" y2="33663"/>
                        <a14:foregroundMark x1="86345" y1="35149" x2="86345" y2="35149"/>
                        <a14:foregroundMark x1="80321" y1="72772" x2="80321" y2="72772"/>
                        <a14:foregroundMark x1="83534" y1="75248" x2="83534" y2="75248"/>
                        <a14:foregroundMark x1="82329" y1="79703" x2="82329" y2="79703"/>
                        <a14:foregroundMark x1="41767" y1="54950" x2="55422" y2="72772"/>
                        <a14:foregroundMark x1="55422" y1="72772" x2="75502" y2="82673"/>
                        <a14:foregroundMark x1="40562" y1="53960" x2="53815" y2="71782"/>
                        <a14:foregroundMark x1="53815" y1="71782" x2="70281" y2="84653"/>
                        <a14:foregroundMark x1="70281" y1="84653" x2="67068" y2="80198"/>
                        <a14:foregroundMark x1="17269" y1="48020" x2="17269" y2="48020"/>
                        <a14:foregroundMark x1="16867" y1="44554" x2="16867" y2="44554"/>
                        <a14:foregroundMark x1="19679" y1="41584" x2="19679" y2="41584"/>
                        <a14:foregroundMark x1="20884" y1="42574" x2="20884" y2="42574"/>
                        <a14:foregroundMark x1="88353" y1="22277" x2="88353" y2="22277"/>
                        <a14:foregroundMark x1="89960" y1="21782" x2="89960" y2="21782"/>
                        <a14:foregroundMark x1="81928" y1="72277" x2="81928" y2="72277"/>
                      </a14:backgroundRemoval>
                    </a14:imgEffect>
                  </a14:imgLayer>
                </a14:imgProps>
              </a:ext>
            </a:extLst>
          </a:blip>
          <a:srcRect t="8506" b="34875"/>
          <a:stretch/>
        </p:blipFill>
        <p:spPr>
          <a:xfrm>
            <a:off x="2358060" y="2849652"/>
            <a:ext cx="3432686" cy="158307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53E4C5-8CED-6946-9A23-696AC05AD8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78" b="90667" l="2667" r="98222">
                        <a14:foregroundMark x1="12000" y1="8000" x2="12000" y2="8000"/>
                        <a14:foregroundMark x1="20889" y1="5778" x2="20889" y2="5778"/>
                        <a14:foregroundMark x1="2667" y1="8444" x2="2667" y2="8444"/>
                        <a14:foregroundMark x1="89333" y1="44444" x2="89333" y2="44444"/>
                        <a14:foregroundMark x1="91111" y1="45333" x2="91111" y2="45333"/>
                        <a14:foregroundMark x1="91111" y1="43556" x2="91111" y2="43556"/>
                        <a14:foregroundMark x1="93778" y1="44000" x2="93778" y2="44000"/>
                        <a14:foregroundMark x1="96889" y1="44889" x2="96889" y2="44889"/>
                        <a14:foregroundMark x1="95111" y1="44889" x2="95111" y2="44889"/>
                        <a14:foregroundMark x1="63111" y1="88889" x2="63111" y2="88889"/>
                        <a14:foregroundMark x1="48444" y1="90667" x2="48444" y2="90667"/>
                        <a14:foregroundMark x1="95111" y1="44444" x2="95111" y2="44444"/>
                        <a14:foregroundMark x1="21778" y1="1778" x2="21778" y2="1778"/>
                        <a14:foregroundMark x1="98222" y1="46222" x2="98222" y2="4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2159" y="5090922"/>
            <a:ext cx="2468421" cy="246842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CB3E2B-510B-0F4F-B6A3-5709F467B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97" b="99394" l="4262" r="95738">
                        <a14:foregroundMark x1="92459" y1="16970" x2="92459" y2="16970"/>
                        <a14:foregroundMark x1="95738" y1="22424" x2="95738" y2="22424"/>
                        <a14:foregroundMark x1="80328" y1="12121" x2="80328" y2="12121"/>
                        <a14:foregroundMark x1="56721" y1="96364" x2="56721" y2="96364"/>
                        <a14:foregroundMark x1="27213" y1="99394" x2="27213" y2="99394"/>
                        <a14:foregroundMark x1="4262" y1="41818" x2="4262" y2="41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2117" y="2985878"/>
            <a:ext cx="3091910" cy="166800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97E40-0125-EE4B-ADB6-FFDBC1F2EB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39" b="88525" l="9455" r="92000">
                        <a14:foregroundMark x1="89455" y1="40984" x2="89455" y2="40984"/>
                        <a14:foregroundMark x1="92000" y1="46995" x2="92000" y2="46995"/>
                        <a14:foregroundMark x1="89091" y1="16940" x2="89091" y2="16940"/>
                        <a14:foregroundMark x1="74909" y1="6011" x2="74909" y2="6011"/>
                        <a14:foregroundMark x1="66909" y1="6011" x2="66909" y2="6011"/>
                        <a14:foregroundMark x1="65091" y1="9836" x2="65091" y2="9836"/>
                        <a14:foregroundMark x1="72000" y1="1639" x2="72000" y2="1639"/>
                        <a14:backgroundMark x1="73455" y1="1639" x2="73455" y2="1639"/>
                        <a14:backgroundMark x1="70182" y1="1639" x2="70182" y2="16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3922" y="366011"/>
            <a:ext cx="3320105" cy="2205325"/>
          </a:xfrm>
          <a:prstGeom prst="rect">
            <a:avLst/>
          </a:prstGeom>
          <a:effectLst>
            <a:softEdge rad="0"/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F6C732-949D-7249-8B6C-F0F893B48536}"/>
              </a:ext>
            </a:extLst>
          </p:cNvPr>
          <p:cNvSpPr txBox="1">
            <a:spLocks/>
          </p:cNvSpPr>
          <p:nvPr/>
        </p:nvSpPr>
        <p:spPr>
          <a:xfrm>
            <a:off x="4330" y="0"/>
            <a:ext cx="485775" cy="7772400"/>
          </a:xfrm>
          <a:prstGeom prst="rect">
            <a:avLst/>
          </a:prstGeom>
          <a:noFill/>
        </p:spPr>
        <p:txBody>
          <a:bodyPr vert="wordArtVert" lIns="97155" tIns="48578" rIns="97155" bIns="48578" rtlCol="0" anchor="ctr" anchorCtr="1">
            <a:noAutofit/>
          </a:bodyPr>
          <a:lstStyle>
            <a:lvl1pPr marL="0" indent="0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opperplate Gothic Bold" panose="020E0705020206020404" pitchFamily="34" charset="77"/>
                <a:ea typeface="+mn-ea"/>
                <a:cs typeface="+mn-cs"/>
              </a:defRPr>
            </a:lvl1pPr>
            <a:lvl2pPr marL="73154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38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6933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62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32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70019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714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45410" indent="-243848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Char char="•"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25" dirty="0"/>
              <a:t>BLI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63F42A-2600-9941-A9DD-179310BC19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433" b="92982" l="2381" r="94898">
                        <a14:foregroundMark x1="23469" y1="42105" x2="23469" y2="42105"/>
                        <a14:foregroundMark x1="26871" y1="35673" x2="28571" y2="23392"/>
                        <a14:foregroundMark x1="25510" y1="26901" x2="22789" y2="26901"/>
                        <a14:foregroundMark x1="75510" y1="9942" x2="83333" y2="9942"/>
                        <a14:foregroundMark x1="73810" y1="11111" x2="71429" y2="10526"/>
                        <a14:foregroundMark x1="91497" y1="23392" x2="92177" y2="67251"/>
                        <a14:foregroundMark x1="92177" y1="67251" x2="92857" y2="67251"/>
                        <a14:foregroundMark x1="94898" y1="58480" x2="94898" y2="64327"/>
                        <a14:foregroundMark x1="3401" y1="88304" x2="6463" y2="81287"/>
                        <a14:foregroundMark x1="35714" y1="88304" x2="37755" y2="94152"/>
                        <a14:foregroundMark x1="48299" y1="9357" x2="51701" y2="9357"/>
                        <a14:foregroundMark x1="29932" y1="70175" x2="29932" y2="70175"/>
                        <a14:foregroundMark x1="33333" y1="6433" x2="33333" y2="6433"/>
                        <a14:foregroundMark x1="15306" y1="55556" x2="15306" y2="55556"/>
                        <a14:foregroundMark x1="15306" y1="58480" x2="15306" y2="58480"/>
                        <a14:foregroundMark x1="15646" y1="56725" x2="15646" y2="56725"/>
                        <a14:foregroundMark x1="15306" y1="55556" x2="15986" y2="590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8060" y="591713"/>
            <a:ext cx="2737789" cy="1583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B61ABD-C869-074B-A6D8-74F4DD204C58}"/>
              </a:ext>
            </a:extLst>
          </p:cNvPr>
          <p:cNvSpPr/>
          <p:nvPr/>
        </p:nvSpPr>
        <p:spPr>
          <a:xfrm>
            <a:off x="2286000" y="228600"/>
            <a:ext cx="7308761" cy="731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B96379B6-F00B-5045-9445-9C7B35F45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872" l="0" r="98137">
                        <a14:foregroundMark x1="4348" y1="95113" x2="35404" y2="95113"/>
                        <a14:foregroundMark x1="35404" y1="95113" x2="65839" y2="88346"/>
                        <a14:foregroundMark x1="65839" y1="88346" x2="87578" y2="74436"/>
                        <a14:foregroundMark x1="87578" y1="74436" x2="92547" y2="39850"/>
                        <a14:foregroundMark x1="92547" y1="39850" x2="77019" y2="23308"/>
                        <a14:foregroundMark x1="59006" y1="91729" x2="31677" y2="97744"/>
                        <a14:foregroundMark x1="31677" y1="97744" x2="2484" y2="95489"/>
                        <a14:foregroundMark x1="2484" y1="95489" x2="49689" y2="86466"/>
                        <a14:foregroundMark x1="29193" y1="97744" x2="0" y2="95489"/>
                        <a14:foregroundMark x1="0" y1="95489" x2="57764" y2="82707"/>
                        <a14:foregroundMark x1="57764" y1="82707" x2="68323" y2="78947"/>
                        <a14:foregroundMark x1="75776" y1="77068" x2="86335" y2="62406"/>
                        <a14:foregroundMark x1="86335" y1="62406" x2="73292" y2="30827"/>
                        <a14:foregroundMark x1="73292" y1="30827" x2="38509" y2="4887"/>
                        <a14:foregroundMark x1="38509" y1="4887" x2="28571" y2="0"/>
                        <a14:foregroundMark x1="74534" y1="18797" x2="91304" y2="33083"/>
                        <a14:foregroundMark x1="91304" y1="33083" x2="98137" y2="60150"/>
                        <a14:foregroundMark x1="25466" y1="752" x2="44099" y2="13534"/>
                        <a14:foregroundMark x1="44099" y1="13534" x2="50932" y2="15414"/>
                        <a14:foregroundMark x1="60870" y1="11278" x2="36025" y2="3008"/>
                        <a14:foregroundMark x1="36025" y1="3008" x2="32298" y2="376"/>
                        <a14:foregroundMark x1="83851" y1="81579" x2="99379" y2="68045"/>
                        <a14:foregroundMark x1="99379" y1="68045" x2="80124" y2="84586"/>
                        <a14:foregroundMark x1="80124" y1="84586" x2="55280" y2="94737"/>
                        <a14:foregroundMark x1="55280" y1="94737" x2="26087" y2="98872"/>
                        <a14:foregroundMark x1="26087" y1="98872" x2="24224" y2="984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165209">
            <a:off x="3282656" y="1777329"/>
            <a:ext cx="1633461" cy="3117487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837A41E-5B88-F545-814D-0B66E38C666C}"/>
              </a:ext>
            </a:extLst>
          </p:cNvPr>
          <p:cNvSpPr/>
          <p:nvPr/>
        </p:nvSpPr>
        <p:spPr>
          <a:xfrm rot="1277600">
            <a:off x="1799399" y="1080079"/>
            <a:ext cx="7833006" cy="5331934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327974-A80D-1444-9CD8-0B0C6470A3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SOLAR  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C0AD3-BE85-A749-B424-3DA0FE448FC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08269-F2A4-1F43-AC7E-C522017EBD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005" y="228600"/>
            <a:ext cx="1297189" cy="1297189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D221F1E-9827-B140-AEA9-690D36CC0DC1}"/>
              </a:ext>
            </a:extLst>
          </p:cNvPr>
          <p:cNvSpPr/>
          <p:nvPr/>
        </p:nvSpPr>
        <p:spPr>
          <a:xfrm rot="1277600">
            <a:off x="4716523" y="3050745"/>
            <a:ext cx="1982938" cy="1392285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64474C-2F3D-8844-874D-0A3FD035C639}"/>
              </a:ext>
            </a:extLst>
          </p:cNvPr>
          <p:cNvSpPr/>
          <p:nvPr/>
        </p:nvSpPr>
        <p:spPr>
          <a:xfrm rot="1277600">
            <a:off x="4390904" y="2829508"/>
            <a:ext cx="2670947" cy="185152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917B5FA-8F99-1A44-BF73-671FBBBCE033}"/>
              </a:ext>
            </a:extLst>
          </p:cNvPr>
          <p:cNvSpPr/>
          <p:nvPr/>
        </p:nvSpPr>
        <p:spPr>
          <a:xfrm rot="1277600">
            <a:off x="3999034" y="2582479"/>
            <a:ext cx="3400437" cy="2293402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09E7BF-7690-1E4B-A589-DAF7D1515A5E}"/>
              </a:ext>
            </a:extLst>
          </p:cNvPr>
          <p:cNvSpPr/>
          <p:nvPr/>
        </p:nvSpPr>
        <p:spPr>
          <a:xfrm rot="1277600">
            <a:off x="3635405" y="2335291"/>
            <a:ext cx="4103545" cy="2853806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DAFF2F-F790-5742-AFF9-19E04251DCA0}"/>
              </a:ext>
            </a:extLst>
          </p:cNvPr>
          <p:cNvSpPr/>
          <p:nvPr/>
        </p:nvSpPr>
        <p:spPr>
          <a:xfrm rot="1277600">
            <a:off x="3010788" y="1849660"/>
            <a:ext cx="5414950" cy="379323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D0156CB-3AF8-D04C-AC5A-53133210919A}"/>
              </a:ext>
            </a:extLst>
          </p:cNvPr>
          <p:cNvSpPr/>
          <p:nvPr/>
        </p:nvSpPr>
        <p:spPr>
          <a:xfrm rot="1277600">
            <a:off x="2578875" y="1603370"/>
            <a:ext cx="6269047" cy="4301399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581F6E1-C03D-8941-A2C4-9BF66FA9560E}"/>
              </a:ext>
            </a:extLst>
          </p:cNvPr>
          <p:cNvSpPr/>
          <p:nvPr/>
        </p:nvSpPr>
        <p:spPr>
          <a:xfrm rot="1277600">
            <a:off x="2158023" y="1328362"/>
            <a:ext cx="7074057" cy="4837457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8979EC-E3EF-5947-A44A-BD2C9D56FB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10" b="97104" l="0" r="99421">
                        <a14:foregroundMark x1="6178" y1="49228" x2="6178" y2="49228"/>
                        <a14:foregroundMark x1="1351" y1="43436" x2="1351" y2="43436"/>
                        <a14:foregroundMark x1="25097" y1="88803" x2="39768" y2="89189"/>
                        <a14:foregroundMark x1="39768" y1="89189" x2="56371" y2="88996"/>
                        <a14:foregroundMark x1="56371" y1="88996" x2="42857" y2="95753"/>
                        <a14:foregroundMark x1="42857" y1="95753" x2="32432" y2="92085"/>
                        <a14:foregroundMark x1="90927" y1="32432" x2="91699" y2="66023"/>
                        <a14:foregroundMark x1="91699" y1="66023" x2="95367" y2="50965"/>
                        <a14:foregroundMark x1="95367" y1="50965" x2="92857" y2="36486"/>
                        <a14:foregroundMark x1="92857" y1="36486" x2="92857" y2="36486"/>
                        <a14:foregroundMark x1="36486" y1="7529" x2="67761" y2="9459"/>
                        <a14:foregroundMark x1="67761" y1="9459" x2="52124" y2="5792"/>
                        <a14:foregroundMark x1="52124" y1="5792" x2="37645" y2="7143"/>
                        <a14:foregroundMark x1="37645" y1="7143" x2="31660" y2="10425"/>
                        <a14:foregroundMark x1="41892" y1="3475" x2="57529" y2="4247"/>
                        <a14:foregroundMark x1="57529" y1="4247" x2="58108" y2="4633"/>
                        <a14:foregroundMark x1="95753" y1="37645" x2="96139" y2="54826"/>
                        <a14:foregroundMark x1="96139" y1="54826" x2="97297" y2="39382"/>
                        <a14:foregroundMark x1="97297" y1="39382" x2="95367" y2="66023"/>
                        <a14:foregroundMark x1="80309" y1="12741" x2="52896" y2="2510"/>
                        <a14:foregroundMark x1="52896" y1="2510" x2="52896" y2="2510"/>
                        <a14:foregroundMark x1="79344" y1="11969" x2="89189" y2="22587"/>
                        <a14:foregroundMark x1="4826" y1="28958" x2="15251" y2="15251"/>
                        <a14:foregroundMark x1="386" y1="44981" x2="1351" y2="60232"/>
                        <a14:foregroundMark x1="1351" y1="60232" x2="16409" y2="88224"/>
                        <a14:foregroundMark x1="16409" y1="88224" x2="10425" y2="75483"/>
                        <a14:foregroundMark x1="90154" y1="77413" x2="80309" y2="88803"/>
                        <a14:foregroundMark x1="80309" y1="88803" x2="67375" y2="95560"/>
                        <a14:foregroundMark x1="67375" y1="95560" x2="38417" y2="97297"/>
                        <a14:foregroundMark x1="16023" y1="14479" x2="42857" y2="386"/>
                        <a14:foregroundMark x1="42857" y1="386" x2="60039" y2="1544"/>
                        <a14:foregroundMark x1="60039" y1="1544" x2="86293" y2="16023"/>
                        <a14:foregroundMark x1="86293" y1="16023" x2="95560" y2="30309"/>
                        <a14:foregroundMark x1="95560" y1="30309" x2="99421" y2="4266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4101" y="2963119"/>
            <a:ext cx="1504709" cy="150470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548189F-450B-1840-A121-C829BF1798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198" b="98352" l="0" r="98343">
                        <a14:foregroundMark x1="24309" y1="31319" x2="24309" y2="31319"/>
                        <a14:foregroundMark x1="24309" y1="27473" x2="64088" y2="60440"/>
                        <a14:foregroundMark x1="64088" y1="60440" x2="61878" y2="23077"/>
                        <a14:foregroundMark x1="18232" y1="20330" x2="60221" y2="43407"/>
                        <a14:foregroundMark x1="60221" y1="43407" x2="46409" y2="85165"/>
                        <a14:foregroundMark x1="46409" y1="85165" x2="9392" y2="58791"/>
                        <a14:foregroundMark x1="9392" y1="58791" x2="34254" y2="18132"/>
                        <a14:foregroundMark x1="34254" y1="18132" x2="82320" y2="20879"/>
                        <a14:foregroundMark x1="82320" y1="20879" x2="93370" y2="65385"/>
                        <a14:foregroundMark x1="93370" y1="65385" x2="66851" y2="81319"/>
                        <a14:foregroundMark x1="34254" y1="6044" x2="7735" y2="39011"/>
                        <a14:foregroundMark x1="7735" y1="39011" x2="6077" y2="60440"/>
                        <a14:foregroundMark x1="35359" y1="7143" x2="45304" y2="9341"/>
                        <a14:foregroundMark x1="92265" y1="44505" x2="92265" y2="57143"/>
                        <a14:foregroundMark x1="97911" y1="71429" x2="98343" y2="76374"/>
                        <a14:foregroundMark x1="97767" y1="69780" x2="97911" y2="71429"/>
                        <a14:foregroundMark x1="95028" y1="38462" x2="97767" y2="69780"/>
                        <a14:foregroundMark x1="51381" y1="93407" x2="63536" y2="98352"/>
                        <a14:foregroundMark x1="0" y1="43956" x2="1105" y2="51099"/>
                        <a14:foregroundMark x1="52486" y1="2198" x2="50276" y2="2198"/>
                        <a14:foregroundMark x1="97790" y1="45604" x2="97790" y2="45604"/>
                        <a14:backgroundMark x1="97238" y1="71429" x2="97238" y2="71429"/>
                        <a14:backgroundMark x1="98343" y1="76923" x2="98343" y2="65385"/>
                        <a14:backgroundMark x1="96133" y1="69780" x2="96133" y2="69780"/>
                        <a14:backgroundMark x1="61326" y1="98352" x2="61326" y2="983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299944" y="4002758"/>
            <a:ext cx="455056" cy="46011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36FB649-BC70-C34E-A1C4-DD111B3D8F7F}"/>
              </a:ext>
            </a:extLst>
          </p:cNvPr>
          <p:cNvSpPr txBox="1"/>
          <p:nvPr/>
        </p:nvSpPr>
        <p:spPr>
          <a:xfrm>
            <a:off x="5938279" y="4377031"/>
            <a:ext cx="1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Mercury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29C4262-2D9E-8648-99C4-F1583CF55E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396" b="96154" l="3315" r="97238">
                        <a14:foregroundMark x1="12707" y1="28022" x2="50276" y2="5495"/>
                        <a14:foregroundMark x1="50276" y1="5495" x2="57459" y2="4945"/>
                        <a14:foregroundMark x1="6630" y1="31319" x2="9392" y2="65934"/>
                        <a14:foregroundMark x1="31492" y1="87363" x2="75691" y2="85714"/>
                        <a14:foregroundMark x1="75691" y1="85714" x2="81768" y2="78571"/>
                        <a14:foregroundMark x1="95028" y1="36813" x2="95028" y2="64286"/>
                        <a14:foregroundMark x1="96685" y1="42308" x2="97238" y2="57143"/>
                        <a14:foregroundMark x1="3315" y1="36813" x2="4420" y2="60440"/>
                        <a14:foregroundMark x1="30939" y1="92308" x2="71271" y2="90659"/>
                        <a14:foregroundMark x1="49171" y1="95604" x2="42541" y2="96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5217" y="3046342"/>
            <a:ext cx="558010" cy="56421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9A6CA20-EB93-C143-BF46-03174073EBB9}"/>
              </a:ext>
            </a:extLst>
          </p:cNvPr>
          <p:cNvSpPr txBox="1"/>
          <p:nvPr/>
        </p:nvSpPr>
        <p:spPr>
          <a:xfrm>
            <a:off x="4046107" y="3524715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latin typeface="Copperplate Gothic Bold" panose="020E0705020206020404" pitchFamily="34" charset="77"/>
              </a:rPr>
              <a:t>Venus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83D39CC-251C-664B-AEA4-96417DA131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99" b="97802" l="3315" r="96133">
                        <a14:foregroundMark x1="61878" y1="8242" x2="20442" y2="20330"/>
                        <a14:foregroundMark x1="20442" y1="20330" x2="11050" y2="61538"/>
                        <a14:foregroundMark x1="11050" y1="61538" x2="43094" y2="89011"/>
                        <a14:foregroundMark x1="43094" y1="89011" x2="74586" y2="84615"/>
                        <a14:foregroundMark x1="42541" y1="6044" x2="83425" y2="20330"/>
                        <a14:foregroundMark x1="83425" y1="20330" x2="92818" y2="60989"/>
                        <a14:foregroundMark x1="92818" y1="60989" x2="73481" y2="84615"/>
                        <a14:foregroundMark x1="39779" y1="3846" x2="81768" y2="13736"/>
                        <a14:foregroundMark x1="81768" y1="13736" x2="96133" y2="58242"/>
                        <a14:foregroundMark x1="8840" y1="31319" x2="11050" y2="73077"/>
                        <a14:foregroundMark x1="11050" y1="73077" x2="48066" y2="92308"/>
                        <a14:foregroundMark x1="48066" y1="92308" x2="66298" y2="90110"/>
                        <a14:foregroundMark x1="3867" y1="34066" x2="10497" y2="73077"/>
                        <a14:foregroundMark x1="34807" y1="4396" x2="76243" y2="9341"/>
                        <a14:foregroundMark x1="76243" y1="9341" x2="80663" y2="12088"/>
                        <a14:foregroundMark x1="45856" y1="1099" x2="57459" y2="2747"/>
                        <a14:foregroundMark x1="90055" y1="23626" x2="96685" y2="47253"/>
                        <a14:foregroundMark x1="49171" y1="97253" x2="51381" y2="978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6416" y="3905047"/>
            <a:ext cx="731668" cy="73979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F65BC4E-55D9-1848-95FB-41D77D998F09}"/>
              </a:ext>
            </a:extLst>
          </p:cNvPr>
          <p:cNvSpPr txBox="1"/>
          <p:nvPr/>
        </p:nvSpPr>
        <p:spPr>
          <a:xfrm>
            <a:off x="7005320" y="3578423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pperplate Gothic Bold" panose="020E0705020206020404" pitchFamily="34" charset="77"/>
              </a:rPr>
              <a:t>Earth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19D7559-89FD-5249-AC54-B6323D3C72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99" b="95604" l="3315" r="97238">
                        <a14:foregroundMark x1="50276" y1="1648" x2="11602" y2="19780"/>
                        <a14:foregroundMark x1="11602" y1="19780" x2="3315" y2="62637"/>
                        <a14:foregroundMark x1="3315" y1="62637" x2="35912" y2="91758"/>
                        <a14:foregroundMark x1="35912" y1="91758" x2="79006" y2="84066"/>
                        <a14:foregroundMark x1="79006" y1="84066" x2="97238" y2="46703"/>
                        <a14:foregroundMark x1="97238" y1="46703" x2="77901" y2="9890"/>
                        <a14:foregroundMark x1="77901" y1="9890" x2="50276" y2="1648"/>
                        <a14:foregroundMark x1="3315" y1="34066" x2="6077" y2="29670"/>
                        <a14:foregroundMark x1="27072" y1="91209" x2="69061" y2="91209"/>
                        <a14:foregroundMark x1="69061" y1="91209" x2="70166" y2="90659"/>
                        <a14:foregroundMark x1="92818" y1="30220" x2="93923" y2="70879"/>
                        <a14:foregroundMark x1="96685" y1="38462" x2="97790" y2="60440"/>
                        <a14:foregroundMark x1="35359" y1="94505" x2="68508" y2="92857"/>
                        <a14:foregroundMark x1="54144" y1="95604" x2="54144" y2="956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9743" y="2139537"/>
            <a:ext cx="598021" cy="60466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886E7EE-122E-F14B-927E-05A722B3F29F}"/>
              </a:ext>
            </a:extLst>
          </p:cNvPr>
          <p:cNvSpPr txBox="1"/>
          <p:nvPr/>
        </p:nvSpPr>
        <p:spPr>
          <a:xfrm>
            <a:off x="6089352" y="2704626"/>
            <a:ext cx="924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pperplate Gothic Bold" panose="020E0705020206020404" pitchFamily="34" charset="77"/>
              </a:rPr>
              <a:t>Mars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27168F1-5441-264E-8084-AE0C668EC8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8895" l="1105" r="95028">
                        <a14:foregroundMark x1="22099" y1="9945" x2="1657" y2="51934"/>
                        <a14:foregroundMark x1="1657" y1="51934" x2="23757" y2="87845"/>
                        <a14:foregroundMark x1="23757" y1="87845" x2="64641" y2="93923"/>
                        <a14:foregroundMark x1="64641" y1="93923" x2="93923" y2="60773"/>
                        <a14:foregroundMark x1="93923" y1="60773" x2="84530" y2="19337"/>
                        <a14:foregroundMark x1="84530" y1="19337" x2="46409" y2="552"/>
                        <a14:foregroundMark x1="46409" y1="552" x2="20994" y2="12707"/>
                        <a14:foregroundMark x1="1105" y1="37569" x2="8840" y2="54144"/>
                        <a14:foregroundMark x1="92265" y1="34807" x2="91160" y2="29282"/>
                        <a14:foregroundMark x1="30939" y1="94475" x2="34254" y2="93370"/>
                        <a14:foregroundMark x1="95580" y1="41989" x2="95580" y2="37017"/>
                        <a14:foregroundMark x1="46409" y1="98895" x2="59116" y2="983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9863" y="4563047"/>
            <a:ext cx="1372075" cy="137207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7EBC558-8832-074C-A321-FA4A87A430B8}"/>
              </a:ext>
            </a:extLst>
          </p:cNvPr>
          <p:cNvSpPr txBox="1"/>
          <p:nvPr/>
        </p:nvSpPr>
        <p:spPr>
          <a:xfrm>
            <a:off x="4088922" y="5878533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pperplate Gothic Bold" panose="020E0705020206020404" pitchFamily="34" charset="77"/>
              </a:rPr>
              <a:t>Jupiter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301FBF4-FA1D-B646-8C18-43F25DA50B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315" b="99448" l="4420" r="98343">
                        <a14:foregroundMark x1="20442" y1="80663" x2="59669" y2="96133"/>
                        <a14:foregroundMark x1="59669" y1="96133" x2="88950" y2="64641"/>
                        <a14:foregroundMark x1="88950" y1="64641" x2="92265" y2="36464"/>
                        <a14:foregroundMark x1="4420" y1="29834" x2="15470" y2="74586"/>
                        <a14:foregroundMark x1="15470" y1="74586" x2="28729" y2="88950"/>
                        <a14:foregroundMark x1="29834" y1="8840" x2="62431" y2="9392"/>
                        <a14:foregroundMark x1="55801" y1="3867" x2="68508" y2="8840"/>
                        <a14:foregroundMark x1="95028" y1="41989" x2="98343" y2="38122"/>
                        <a14:foregroundMark x1="67956" y1="95580" x2="40331" y2="994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3831" y="1171062"/>
            <a:ext cx="657421" cy="65742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989006D-CC91-6242-906A-7FE3C088A219}"/>
              </a:ext>
            </a:extLst>
          </p:cNvPr>
          <p:cNvSpPr txBox="1"/>
          <p:nvPr/>
        </p:nvSpPr>
        <p:spPr>
          <a:xfrm>
            <a:off x="3075229" y="856492"/>
            <a:ext cx="10706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pperplate Gothic Bold" panose="020E0705020206020404" pitchFamily="34" charset="77"/>
              </a:rPr>
              <a:t>Uranus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989A31A-B6FF-3B49-AE7D-84C1A288179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694" b="89796" l="5621" r="96154">
                        <a14:foregroundMark x1="89645" y1="42857" x2="91420" y2="44388"/>
                        <a14:foregroundMark x1="92604" y1="53571" x2="92604" y2="66837"/>
                        <a14:foregroundMark x1="96154" y1="57653" x2="96154" y2="57653"/>
                        <a14:foregroundMark x1="5621" y1="33163" x2="8284" y2="53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3927" y="4801865"/>
            <a:ext cx="1960734" cy="113699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53788E6-DE58-D04F-946A-E0DF6AFDD40E}"/>
              </a:ext>
            </a:extLst>
          </p:cNvPr>
          <p:cNvSpPr txBox="1"/>
          <p:nvPr/>
        </p:nvSpPr>
        <p:spPr>
          <a:xfrm>
            <a:off x="7844027" y="5753627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4">
                    <a:lumMod val="75000"/>
                  </a:schemeClr>
                </a:solidFill>
                <a:latin typeface="Copperplate Gothic Bold" panose="020E0705020206020404" pitchFamily="34" charset="77"/>
              </a:rPr>
              <a:t>Saturn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02CAD2A-DD5A-FA4E-BD12-7D97A171817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2210" b="93923" l="0" r="95028">
                        <a14:foregroundMark x1="7182" y1="24862" x2="17680" y2="80663"/>
                        <a14:foregroundMark x1="17680" y1="82873" x2="89503" y2="66298"/>
                        <a14:foregroundMark x1="89503" y1="66298" x2="87845" y2="28729"/>
                        <a14:foregroundMark x1="37569" y1="4420" x2="69613" y2="6077"/>
                        <a14:foregroundMark x1="48066" y1="2762" x2="56906" y2="3867"/>
                        <a14:foregroundMark x1="552" y1="37569" x2="2210" y2="60221"/>
                        <a14:foregroundMark x1="31492" y1="88398" x2="93923" y2="45304"/>
                        <a14:foregroundMark x1="93923" y1="45304" x2="91713" y2="28177"/>
                        <a14:foregroundMark x1="47514" y1="94475" x2="94475" y2="43646"/>
                        <a14:foregroundMark x1="73481" y1="85083" x2="95028" y2="447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8804" y="1217181"/>
            <a:ext cx="583913" cy="583913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69AC322-C77C-C044-A936-292477EC7A77}"/>
              </a:ext>
            </a:extLst>
          </p:cNvPr>
          <p:cNvSpPr txBox="1"/>
          <p:nvPr/>
        </p:nvSpPr>
        <p:spPr>
          <a:xfrm>
            <a:off x="6742666" y="908720"/>
            <a:ext cx="1098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latin typeface="Copperplate Gothic Bold" panose="020E0705020206020404" pitchFamily="34" charset="77"/>
              </a:rPr>
              <a:t>Neptune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3260CE3-9C5E-5040-ACE8-350EDCBE38D8}"/>
              </a:ext>
            </a:extLst>
          </p:cNvPr>
          <p:cNvSpPr txBox="1"/>
          <p:nvPr/>
        </p:nvSpPr>
        <p:spPr>
          <a:xfrm>
            <a:off x="2311994" y="2280614"/>
            <a:ext cx="1399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Copperplate Gothic Bold" panose="020E0705020206020404" pitchFamily="34" charset="77"/>
              </a:rPr>
              <a:t>ASTEROIDS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D4BA586-B296-7E49-A033-8A7F16BE0DF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6452" b="97419" l="3647" r="96960">
                        <a14:foregroundMark x1="7903" y1="52903" x2="4559" y2="88387"/>
                        <a14:foregroundMark x1="85714" y1="6452" x2="93009" y2="7097"/>
                        <a14:foregroundMark x1="97264" y1="6452" x2="97264" y2="6452"/>
                        <a14:foregroundMark x1="3647" y1="97419" x2="3647" y2="9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62247">
            <a:off x="8023954" y="2149884"/>
            <a:ext cx="959493" cy="45049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3C7DA559-40A7-A643-ACF2-87FDCAD6EE87}"/>
              </a:ext>
            </a:extLst>
          </p:cNvPr>
          <p:cNvSpPr txBox="1"/>
          <p:nvPr/>
        </p:nvSpPr>
        <p:spPr>
          <a:xfrm>
            <a:off x="8065657" y="1947552"/>
            <a:ext cx="935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COMET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0CAB5F-2F9A-2247-AD4E-7AC0717E369C}"/>
              </a:ext>
            </a:extLst>
          </p:cNvPr>
          <p:cNvSpPr txBox="1"/>
          <p:nvPr/>
        </p:nvSpPr>
        <p:spPr>
          <a:xfrm>
            <a:off x="5287145" y="2694626"/>
            <a:ext cx="654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8A31"/>
                </a:solidFill>
                <a:latin typeface="Copperplate Gothic Bold" panose="020E0705020206020404" pitchFamily="34" charset="77"/>
              </a:rPr>
              <a:t>SUN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5C1F8D-1F41-1149-828C-8DAFB569AE07}"/>
                  </a:ext>
                </a:extLst>
              </p14:cNvPr>
              <p14:cNvContentPartPr/>
              <p14:nvPr/>
            </p14:nvContentPartPr>
            <p14:xfrm>
              <a:off x="3559341" y="1440464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5C1F8D-1F41-1149-828C-8DAFB569AE0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55021" y="1413464"/>
                <a:ext cx="9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CA2D824-6DB1-4440-A10B-C7748E5D032D}"/>
                  </a:ext>
                </a:extLst>
              </p14:cNvPr>
              <p14:cNvContentPartPr/>
              <p14:nvPr/>
            </p14:nvContentPartPr>
            <p14:xfrm>
              <a:off x="3381141" y="1448024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CA2D824-6DB1-4440-A10B-C7748E5D032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63141" y="1340384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7961C5B-0019-8343-A1E3-2CA04BB78F06}"/>
                  </a:ext>
                </a:extLst>
              </p14:cNvPr>
              <p14:cNvContentPartPr/>
              <p14:nvPr/>
            </p14:nvContentPartPr>
            <p14:xfrm>
              <a:off x="2910697" y="1485481"/>
              <a:ext cx="45720" cy="46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7961C5B-0019-8343-A1E3-2CA04BB78F0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847697" y="1107841"/>
                <a:ext cx="17136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086BE85-F9B8-AF45-AB56-7BAEF403D348}"/>
                  </a:ext>
                </a:extLst>
              </p14:cNvPr>
              <p14:cNvContentPartPr/>
              <p14:nvPr/>
            </p14:nvContentPartPr>
            <p14:xfrm>
              <a:off x="2747257" y="1728841"/>
              <a:ext cx="360" cy="16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086BE85-F9B8-AF45-AB56-7BAEF403D34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684617" y="1351201"/>
                <a:ext cx="126000" cy="7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F68DE65-B76B-F549-B1B6-246EC98DAFD8}"/>
                  </a:ext>
                </a:extLst>
              </p14:cNvPr>
              <p14:cNvContentPartPr/>
              <p14:nvPr/>
            </p14:nvContentPartPr>
            <p14:xfrm>
              <a:off x="2664097" y="2754121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F68DE65-B76B-F549-B1B6-246EC98DAFD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01457" y="237612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487EA71-C555-DF4D-AD31-4AAFD60B365B}"/>
                  </a:ext>
                </a:extLst>
              </p14:cNvPr>
              <p14:cNvContentPartPr/>
              <p14:nvPr/>
            </p14:nvContentPartPr>
            <p14:xfrm>
              <a:off x="2664097" y="2546761"/>
              <a:ext cx="360" cy="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487EA71-C555-DF4D-AD31-4AAFD60B365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01457" y="216876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3E499C-A761-874E-BCC4-B208636E1145}"/>
                  </a:ext>
                </a:extLst>
              </p14:cNvPr>
              <p14:cNvContentPartPr/>
              <p14:nvPr/>
            </p14:nvContentPartPr>
            <p14:xfrm>
              <a:off x="3608377" y="1743601"/>
              <a:ext cx="360" cy="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3E499C-A761-874E-BCC4-B208636E114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45377" y="136560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9D6AEF8-E7C9-FE49-B064-0884F3AC4D2F}"/>
                  </a:ext>
                </a:extLst>
              </p14:cNvPr>
              <p14:cNvContentPartPr/>
              <p14:nvPr/>
            </p14:nvContentPartPr>
            <p14:xfrm>
              <a:off x="4785577" y="1580881"/>
              <a:ext cx="18360" cy="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9D6AEF8-E7C9-FE49-B064-0884F3AC4D2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722577" y="1202881"/>
                <a:ext cx="144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2EE9B04-821F-6F41-9A68-5B2CF00C0753}"/>
                  </a:ext>
                </a:extLst>
              </p14:cNvPr>
              <p14:cNvContentPartPr/>
              <p14:nvPr/>
            </p14:nvContentPartPr>
            <p14:xfrm>
              <a:off x="5599177" y="1621561"/>
              <a:ext cx="360" cy="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2EE9B04-821F-6F41-9A68-5B2CF00C075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536177" y="124392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3FEE921-FD91-D142-B88F-535EFAEAE41D}"/>
                  </a:ext>
                </a:extLst>
              </p14:cNvPr>
              <p14:cNvContentPartPr/>
              <p14:nvPr/>
            </p14:nvContentPartPr>
            <p14:xfrm>
              <a:off x="4506217" y="1567561"/>
              <a:ext cx="6120" cy="3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3FEE921-FD91-D142-B88F-535EFAEAE41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43577" y="1189561"/>
                <a:ext cx="13176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9150258-4CA4-1B46-AAA4-68687FE71493}"/>
                  </a:ext>
                </a:extLst>
              </p14:cNvPr>
              <p14:cNvContentPartPr/>
              <p14:nvPr/>
            </p14:nvContentPartPr>
            <p14:xfrm>
              <a:off x="2493457" y="2758801"/>
              <a:ext cx="360" cy="10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9150258-4CA4-1B46-AAA4-68687FE7149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30457" y="2381161"/>
                <a:ext cx="12600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F111CF2-C2FC-964C-BD74-84CBF71534A1}"/>
                  </a:ext>
                </a:extLst>
              </p14:cNvPr>
              <p14:cNvContentPartPr/>
              <p14:nvPr/>
            </p14:nvContentPartPr>
            <p14:xfrm>
              <a:off x="2493457" y="3172441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F111CF2-C2FC-964C-BD74-84CBF71534A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30457" y="2794801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4C48A38-F82E-D14B-B5A3-E32BBD318E03}"/>
                  </a:ext>
                </a:extLst>
              </p14:cNvPr>
              <p14:cNvContentPartPr/>
              <p14:nvPr/>
            </p14:nvContentPartPr>
            <p14:xfrm>
              <a:off x="4321876" y="952625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4C48A38-F82E-D14B-B5A3-E32BBD318E0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58876" y="574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3EE5FF8-2996-F94E-9860-B8982EA49F6C}"/>
                  </a:ext>
                </a:extLst>
              </p14:cNvPr>
              <p14:cNvContentPartPr/>
              <p14:nvPr/>
            </p14:nvContentPartPr>
            <p14:xfrm>
              <a:off x="4756396" y="960185"/>
              <a:ext cx="360" cy="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3EE5FF8-2996-F94E-9860-B8982EA49F6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693396" y="5821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1325F14-8C1B-734A-8A05-53905DEFCCBB}"/>
                  </a:ext>
                </a:extLst>
              </p14:cNvPr>
              <p14:cNvContentPartPr/>
              <p14:nvPr/>
            </p14:nvContentPartPr>
            <p14:xfrm>
              <a:off x="4843516" y="999065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1325F14-8C1B-734A-8A05-53905DEFCCB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780876" y="6214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BC67929-FCD4-B047-90F0-835BCF1E0BB6}"/>
                  </a:ext>
                </a:extLst>
              </p14:cNvPr>
              <p14:cNvContentPartPr/>
              <p14:nvPr/>
            </p14:nvContentPartPr>
            <p14:xfrm>
              <a:off x="4933876" y="1006625"/>
              <a:ext cx="360" cy="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BC67929-FCD4-B047-90F0-835BCF1E0BB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71236" y="628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89FB1B0-A9D4-FD42-A0BE-8100B71B841E}"/>
                  </a:ext>
                </a:extLst>
              </p14:cNvPr>
              <p14:cNvContentPartPr/>
              <p14:nvPr/>
            </p14:nvContentPartPr>
            <p14:xfrm>
              <a:off x="5398996" y="1060265"/>
              <a:ext cx="360" cy="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89FB1B0-A9D4-FD42-A0BE-8100B71B841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35996" y="6826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1659C64-80DD-CE41-8E17-03A092C824D4}"/>
                  </a:ext>
                </a:extLst>
              </p14:cNvPr>
              <p14:cNvContentPartPr/>
              <p14:nvPr/>
            </p14:nvContentPartPr>
            <p14:xfrm>
              <a:off x="5883556" y="1265105"/>
              <a:ext cx="23400" cy="4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1659C64-80DD-CE41-8E17-03A092C824D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820916" y="887105"/>
                <a:ext cx="14904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E4F929A-9CB4-424C-92E4-0FFB045A3F38}"/>
                  </a:ext>
                </a:extLst>
              </p14:cNvPr>
              <p14:cNvContentPartPr/>
              <p14:nvPr/>
            </p14:nvContentPartPr>
            <p14:xfrm>
              <a:off x="6291796" y="1737425"/>
              <a:ext cx="360" cy="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E4F929A-9CB4-424C-92E4-0FFB045A3F3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228796" y="13597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FFD77B6-922F-CC45-8852-2C6C13BD28F4}"/>
                  </a:ext>
                </a:extLst>
              </p14:cNvPr>
              <p14:cNvContentPartPr/>
              <p14:nvPr/>
            </p14:nvContentPartPr>
            <p14:xfrm>
              <a:off x="5196316" y="1276625"/>
              <a:ext cx="360" cy="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FFD77B6-922F-CC45-8852-2C6C13BD28F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133316" y="8989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AD08C58-2F84-AE4D-A5F9-05DA3842AF60}"/>
                  </a:ext>
                </a:extLst>
              </p14:cNvPr>
              <p14:cNvContentPartPr/>
              <p14:nvPr/>
            </p14:nvContentPartPr>
            <p14:xfrm>
              <a:off x="4586476" y="1672265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AD08C58-2F84-AE4D-A5F9-05DA3842AF6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523836" y="12946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B532CD9-E8BC-494D-8E03-301E49A5343E}"/>
                  </a:ext>
                </a:extLst>
              </p14:cNvPr>
              <p14:cNvContentPartPr/>
              <p14:nvPr/>
            </p14:nvContentPartPr>
            <p14:xfrm>
              <a:off x="3038116" y="2452025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B532CD9-E8BC-494D-8E03-301E49A5343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975476" y="20743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CAF680E-C082-874C-A834-E1908DB08C3A}"/>
                  </a:ext>
                </a:extLst>
              </p14:cNvPr>
              <p14:cNvContentPartPr/>
              <p14:nvPr/>
            </p14:nvContentPartPr>
            <p14:xfrm>
              <a:off x="2759836" y="3411425"/>
              <a:ext cx="360" cy="3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CAF680E-C082-874C-A834-E1908DB08C3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697196" y="303378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E21A9DAB-2B28-ED45-AC19-2F4E3ED57706}"/>
                  </a:ext>
                </a:extLst>
              </p14:cNvPr>
              <p14:cNvContentPartPr/>
              <p14:nvPr/>
            </p14:nvContentPartPr>
            <p14:xfrm>
              <a:off x="2579836" y="3961865"/>
              <a:ext cx="5040" cy="18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E21A9DAB-2B28-ED45-AC19-2F4E3ED57706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2517196" y="3584225"/>
                <a:ext cx="13068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AAAAC60-DBA2-7E4D-B40C-CB57EB9D3AD6}"/>
                  </a:ext>
                </a:extLst>
              </p14:cNvPr>
              <p14:cNvContentPartPr/>
              <p14:nvPr/>
            </p14:nvContentPartPr>
            <p14:xfrm>
              <a:off x="2506756" y="3513665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AAAAC60-DBA2-7E4D-B40C-CB57EB9D3AD6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2443756" y="313566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7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510F675-EAF5-264D-9277-F34E5BA66E97}"/>
                  </a:ext>
                </a:extLst>
              </p14:cNvPr>
              <p14:cNvContentPartPr/>
              <p14:nvPr/>
            </p14:nvContentPartPr>
            <p14:xfrm>
              <a:off x="2578396" y="3681065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510F675-EAF5-264D-9277-F34E5BA66E9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2515396" y="330306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9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7A434C9-FF66-A146-8CE2-495DF930F2AE}"/>
                  </a:ext>
                </a:extLst>
              </p14:cNvPr>
              <p14:cNvContentPartPr/>
              <p14:nvPr/>
            </p14:nvContentPartPr>
            <p14:xfrm>
              <a:off x="2728156" y="3937025"/>
              <a:ext cx="3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7A434C9-FF66-A146-8CE2-495DF930F2A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665516" y="35590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1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2D364B51-27BA-8644-AD40-DAD242C84CB1}"/>
                  </a:ext>
                </a:extLst>
              </p14:cNvPr>
              <p14:cNvContentPartPr/>
              <p14:nvPr/>
            </p14:nvContentPartPr>
            <p14:xfrm>
              <a:off x="2586316" y="1469585"/>
              <a:ext cx="360" cy="3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2D364B51-27BA-8644-AD40-DAD242C84CB1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2523316" y="10919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8BF6A4D-9950-6149-9933-D482E876F13F}"/>
                  </a:ext>
                </a:extLst>
              </p14:cNvPr>
              <p14:cNvContentPartPr/>
              <p14:nvPr/>
            </p14:nvContentPartPr>
            <p14:xfrm>
              <a:off x="2385076" y="1444385"/>
              <a:ext cx="360" cy="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8BF6A4D-9950-6149-9933-D482E876F13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322436" y="10667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D6DF9CC-59D8-5D4F-A24A-9760E80091D2}"/>
                  </a:ext>
                </a:extLst>
              </p14:cNvPr>
              <p14:cNvContentPartPr/>
              <p14:nvPr/>
            </p14:nvContentPartPr>
            <p14:xfrm>
              <a:off x="2747956" y="1134065"/>
              <a:ext cx="360" cy="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D6DF9CC-59D8-5D4F-A24A-9760E80091D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684956" y="75642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2FF8F4D-6ECB-C14C-AFC3-FA8C02353642}"/>
                  </a:ext>
                </a:extLst>
              </p14:cNvPr>
              <p14:cNvContentPartPr/>
              <p14:nvPr/>
            </p14:nvContentPartPr>
            <p14:xfrm>
              <a:off x="3029116" y="1118585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2FF8F4D-6ECB-C14C-AFC3-FA8C0235364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966116" y="740945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9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8A68FE8-037B-6A4C-A78E-39BEF79BF2BF}"/>
                  </a:ext>
                </a:extLst>
              </p14:cNvPr>
              <p14:cNvContentPartPr/>
              <p14:nvPr/>
            </p14:nvContentPartPr>
            <p14:xfrm>
              <a:off x="2425036" y="1926785"/>
              <a:ext cx="123769" cy="390777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8A68FE8-037B-6A4C-A78E-39BEF79BF2BF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362255" y="1548614"/>
                <a:ext cx="248973" cy="114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1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DBC4B9D-3175-4448-BBDB-19C4182AB5EC}"/>
                  </a:ext>
                </a:extLst>
              </p14:cNvPr>
              <p14:cNvContentPartPr/>
              <p14:nvPr/>
            </p14:nvContentPartPr>
            <p14:xfrm>
              <a:off x="2818897" y="2101441"/>
              <a:ext cx="62188" cy="42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DBC4B9D-3175-4448-BBDB-19C4182AB5E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756350" y="1723761"/>
                <a:ext cx="187642" cy="11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F24F4A2-7D1E-D344-A27D-4A5786A4F505}"/>
                  </a:ext>
                </a:extLst>
              </p14:cNvPr>
              <p14:cNvContentPartPr/>
              <p14:nvPr/>
            </p14:nvContentPartPr>
            <p14:xfrm>
              <a:off x="2642137" y="1684322"/>
              <a:ext cx="41668" cy="54959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F24F4A2-7D1E-D344-A27D-4A5786A4F5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579276" y="1307152"/>
                <a:ext cx="167031" cy="8089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5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CCA7E1E-5DF3-7F4F-A059-6E437B00858A}"/>
                  </a:ext>
                </a:extLst>
              </p14:cNvPr>
              <p14:cNvContentPartPr/>
              <p14:nvPr/>
            </p14:nvContentPartPr>
            <p14:xfrm>
              <a:off x="3234965" y="4815242"/>
              <a:ext cx="360" cy="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CCA7E1E-5DF3-7F4F-A059-6E437B00858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3171965" y="443760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7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63DF776-B87E-804B-86CF-3621C04EF664}"/>
                  </a:ext>
                </a:extLst>
              </p14:cNvPr>
              <p14:cNvContentPartPr/>
              <p14:nvPr/>
            </p14:nvContentPartPr>
            <p14:xfrm>
              <a:off x="3104285" y="4571522"/>
              <a:ext cx="360" cy="3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63DF776-B87E-804B-86CF-3621C04EF66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3041645" y="419352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9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06A5CEE-D30C-354D-8448-11DA64604E17}"/>
                  </a:ext>
                </a:extLst>
              </p14:cNvPr>
              <p14:cNvContentPartPr/>
              <p14:nvPr/>
            </p14:nvContentPartPr>
            <p14:xfrm>
              <a:off x="2863085" y="4264442"/>
              <a:ext cx="360" cy="3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06A5CEE-D30C-354D-8448-11DA64604E1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800085" y="3886442"/>
                <a:ext cx="126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03772CA-7FB9-EC4A-B3E8-6B9DA9437342}"/>
                  </a:ext>
                </a:extLst>
              </p14:cNvPr>
              <p14:cNvContentPartPr/>
              <p14:nvPr/>
            </p14:nvContentPartPr>
            <p14:xfrm>
              <a:off x="2880725" y="1649762"/>
              <a:ext cx="360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03772CA-7FB9-EC4A-B3E8-6B9DA943734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2876405" y="1645442"/>
                <a:ext cx="1224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95D3770-650F-154C-B8FB-1010D4522837}"/>
                  </a:ext>
                </a:extLst>
              </p14:cNvPr>
              <p14:cNvContentPartPr/>
              <p14:nvPr/>
            </p14:nvContentPartPr>
            <p14:xfrm>
              <a:off x="2525045" y="2005802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95D3770-650F-154C-B8FB-1010D452283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520725" y="2001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4375617-4106-7142-BCE0-93E717FD0ABA}"/>
                  </a:ext>
                </a:extLst>
              </p14:cNvPr>
              <p14:cNvContentPartPr/>
              <p14:nvPr/>
            </p14:nvContentPartPr>
            <p14:xfrm>
              <a:off x="2439725" y="2724362"/>
              <a:ext cx="360" cy="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4375617-4106-7142-BCE0-93E717FD0AB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435405" y="27200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43E56B8-20C5-E64C-B263-267EBCE211AE}"/>
                  </a:ext>
                </a:extLst>
              </p14:cNvPr>
              <p14:cNvContentPartPr/>
              <p14:nvPr/>
            </p14:nvContentPartPr>
            <p14:xfrm>
              <a:off x="2649965" y="2630762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43E56B8-20C5-E64C-B263-267EBCE211A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645645" y="26264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4B68E55-0ED9-A448-BA98-826866353BCE}"/>
                  </a:ext>
                </a:extLst>
              </p14:cNvPr>
              <p14:cNvContentPartPr/>
              <p14:nvPr/>
            </p14:nvContentPartPr>
            <p14:xfrm>
              <a:off x="2952005" y="2101922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4B68E55-0ED9-A448-BA98-826866353BC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2947685" y="20976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AA93FEB-EAF2-CC4A-B8C6-3E18293F3F52}"/>
                  </a:ext>
                </a:extLst>
              </p14:cNvPr>
              <p14:cNvContentPartPr/>
              <p14:nvPr/>
            </p14:nvContentPartPr>
            <p14:xfrm>
              <a:off x="3356645" y="1736162"/>
              <a:ext cx="360" cy="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AA93FEB-EAF2-CC4A-B8C6-3E18293F3F5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52325" y="17318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F53B11F-A4F9-F54D-8CA9-C126D5E2E62D}"/>
                  </a:ext>
                </a:extLst>
              </p14:cNvPr>
              <p14:cNvContentPartPr/>
              <p14:nvPr/>
            </p14:nvContentPartPr>
            <p14:xfrm>
              <a:off x="2903765" y="2014082"/>
              <a:ext cx="360" cy="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F53B11F-A4F9-F54D-8CA9-C126D5E2E62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99445" y="20097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2C67F3B-9B3A-0447-BB73-C55AFC9722B0}"/>
                  </a:ext>
                </a:extLst>
              </p14:cNvPr>
              <p14:cNvContentPartPr/>
              <p14:nvPr/>
            </p14:nvContentPartPr>
            <p14:xfrm>
              <a:off x="3101405" y="1736882"/>
              <a:ext cx="360" cy="36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2C67F3B-9B3A-0447-BB73-C55AFC9722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97085" y="1732562"/>
                <a:ext cx="9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D5DE7B4-59BA-0740-B4F2-A0390CA0B296}"/>
                  </a:ext>
                </a:extLst>
              </p14:cNvPr>
              <p14:cNvContentPartPr/>
              <p14:nvPr/>
            </p14:nvContentPartPr>
            <p14:xfrm>
              <a:off x="3062525" y="1748402"/>
              <a:ext cx="360" cy="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D5DE7B4-59BA-0740-B4F2-A0390CA0B29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58205" y="17440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40C238F-6FF7-264D-8535-C99C1C34931C}"/>
                  </a:ext>
                </a:extLst>
              </p14:cNvPr>
              <p14:cNvContentPartPr/>
              <p14:nvPr/>
            </p14:nvContentPartPr>
            <p14:xfrm>
              <a:off x="3067205" y="1906802"/>
              <a:ext cx="360" cy="32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40C238F-6FF7-264D-8535-C99C1C34931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062885" y="1902482"/>
                <a:ext cx="9000" cy="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0B79AFC-D008-EB41-9932-538F0324701B}"/>
                  </a:ext>
                </a:extLst>
              </p14:cNvPr>
              <p14:cNvContentPartPr/>
              <p14:nvPr/>
            </p14:nvContentPartPr>
            <p14:xfrm>
              <a:off x="3214805" y="1813562"/>
              <a:ext cx="360" cy="3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0B79AFC-D008-EB41-9932-538F0324701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210485" y="18092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6BD10FD-BFCC-9E40-9865-9777F5BC48FA}"/>
                  </a:ext>
                </a:extLst>
              </p14:cNvPr>
              <p14:cNvContentPartPr/>
              <p14:nvPr/>
            </p14:nvContentPartPr>
            <p14:xfrm>
              <a:off x="3216605" y="2043602"/>
              <a:ext cx="360" cy="36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6BD10FD-BFCC-9E40-9865-9777F5BC48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212285" y="2039282"/>
                <a:ext cx="900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A45A8A98-6A91-734C-87A0-FBD3846387C2}"/>
                  </a:ext>
                </a:extLst>
              </p14:cNvPr>
              <p14:cNvContentPartPr/>
              <p14:nvPr/>
            </p14:nvContentPartPr>
            <p14:xfrm>
              <a:off x="4579925" y="1624562"/>
              <a:ext cx="360" cy="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A45A8A98-6A91-734C-87A0-FBD3846387C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75605" y="16202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6D0D5A7-AD9E-4941-B96B-796C37359062}"/>
                  </a:ext>
                </a:extLst>
              </p14:cNvPr>
              <p14:cNvContentPartPr/>
              <p14:nvPr/>
            </p14:nvContentPartPr>
            <p14:xfrm>
              <a:off x="4844165" y="1510442"/>
              <a:ext cx="360" cy="3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6D0D5A7-AD9E-4941-B96B-796C3735906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839845" y="15061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C7F9BA0-D776-4F4F-AEF4-AD63038107CE}"/>
                  </a:ext>
                </a:extLst>
              </p14:cNvPr>
              <p14:cNvContentPartPr/>
              <p14:nvPr/>
            </p14:nvContentPartPr>
            <p14:xfrm>
              <a:off x="5114525" y="1431242"/>
              <a:ext cx="3600" cy="3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C7F9BA0-D776-4F4F-AEF4-AD63038107C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110205" y="1426922"/>
                <a:ext cx="122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1ED8992-8F4E-1A4B-9995-96804E89C1DB}"/>
                  </a:ext>
                </a:extLst>
              </p14:cNvPr>
              <p14:cNvContentPartPr/>
              <p14:nvPr/>
            </p14:nvContentPartPr>
            <p14:xfrm>
              <a:off x="4601885" y="1233962"/>
              <a:ext cx="360" cy="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1ED8992-8F4E-1A4B-9995-96804E89C1D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97565" y="12296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F834003-5F81-4C48-BF43-3009AB0ECF30}"/>
                  </a:ext>
                </a:extLst>
              </p14:cNvPr>
              <p14:cNvContentPartPr/>
              <p14:nvPr/>
            </p14:nvContentPartPr>
            <p14:xfrm>
              <a:off x="4306685" y="1030922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F834003-5F81-4C48-BF43-3009AB0ECF3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302365" y="10266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B458350-E81D-3C47-91E5-E073735E12D1}"/>
                  </a:ext>
                </a:extLst>
              </p14:cNvPr>
              <p14:cNvContentPartPr/>
              <p14:nvPr/>
            </p14:nvContentPartPr>
            <p14:xfrm>
              <a:off x="4954325" y="1005722"/>
              <a:ext cx="360" cy="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B458350-E81D-3C47-91E5-E073735E12D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50005" y="1001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A32B5E05-129B-3F47-BAA5-93D30398E87A}"/>
                  </a:ext>
                </a:extLst>
              </p14:cNvPr>
              <p14:cNvContentPartPr/>
              <p14:nvPr/>
            </p14:nvContentPartPr>
            <p14:xfrm>
              <a:off x="5433125" y="1029482"/>
              <a:ext cx="360" cy="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A32B5E05-129B-3F47-BAA5-93D30398E87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28805" y="10251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0510BE2-B4B2-A147-A421-6758BE93FC20}"/>
                  </a:ext>
                </a:extLst>
              </p14:cNvPr>
              <p14:cNvContentPartPr/>
              <p14:nvPr/>
            </p14:nvContentPartPr>
            <p14:xfrm>
              <a:off x="5789525" y="1222082"/>
              <a:ext cx="360" cy="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0510BE2-B4B2-A147-A421-6758BE93FC2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85205" y="12177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78CD96F-1EE8-E94D-B918-B34D90200ED8}"/>
                  </a:ext>
                </a:extLst>
              </p14:cNvPr>
              <p14:cNvContentPartPr/>
              <p14:nvPr/>
            </p14:nvContentPartPr>
            <p14:xfrm>
              <a:off x="6323045" y="1481642"/>
              <a:ext cx="360" cy="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78CD96F-1EE8-E94D-B918-B34D90200E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18725" y="14773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F84103F-A91E-5342-86C6-C6B2B56FE1E4}"/>
                  </a:ext>
                </a:extLst>
              </p14:cNvPr>
              <p14:cNvContentPartPr/>
              <p14:nvPr/>
            </p14:nvContentPartPr>
            <p14:xfrm>
              <a:off x="6541565" y="1720322"/>
              <a:ext cx="360" cy="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F84103F-A91E-5342-86C6-C6B2B56FE1E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37245" y="17160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D84D914-DF99-4A4D-BE73-F953EDC15C90}"/>
                  </a:ext>
                </a:extLst>
              </p14:cNvPr>
              <p14:cNvContentPartPr/>
              <p14:nvPr/>
            </p14:nvContentPartPr>
            <p14:xfrm>
              <a:off x="5362565" y="1483802"/>
              <a:ext cx="360" cy="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D84D914-DF99-4A4D-BE73-F953EDC15C9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358245" y="1479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8C662B1-BBA8-2D4E-9D60-C62006B95B84}"/>
                  </a:ext>
                </a:extLst>
              </p14:cNvPr>
              <p14:cNvContentPartPr/>
              <p14:nvPr/>
            </p14:nvContentPartPr>
            <p14:xfrm>
              <a:off x="5450765" y="1875842"/>
              <a:ext cx="360" cy="3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8C662B1-BBA8-2D4E-9D60-C62006B95B8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446445" y="18715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65F369E-86E6-BD47-8766-BBC70AA28417}"/>
                  </a:ext>
                </a:extLst>
              </p14:cNvPr>
              <p14:cNvContentPartPr/>
              <p14:nvPr/>
            </p14:nvContentPartPr>
            <p14:xfrm>
              <a:off x="5808245" y="1609802"/>
              <a:ext cx="360" cy="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65F369E-86E6-BD47-8766-BBC70AA284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803925" y="160548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4391ACF-92E6-464D-850A-07150A514FF6}"/>
                  </a:ext>
                </a:extLst>
              </p14:cNvPr>
              <p14:cNvContentPartPr/>
              <p14:nvPr/>
            </p14:nvContentPartPr>
            <p14:xfrm>
              <a:off x="4259165" y="1745522"/>
              <a:ext cx="360" cy="3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4391ACF-92E6-464D-850A-07150A514FF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54845" y="17412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D3A6F6C-5C2A-3A45-9332-BE7B511A1719}"/>
                  </a:ext>
                </a:extLst>
              </p14:cNvPr>
              <p14:cNvContentPartPr/>
              <p14:nvPr/>
            </p14:nvContentPartPr>
            <p14:xfrm>
              <a:off x="3540605" y="2175722"/>
              <a:ext cx="360" cy="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D3A6F6C-5C2A-3A45-9332-BE7B511A171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536285" y="2171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223F4AC-1E06-EF42-8C3D-23585764238B}"/>
                  </a:ext>
                </a:extLst>
              </p14:cNvPr>
              <p14:cNvContentPartPr/>
              <p14:nvPr/>
            </p14:nvContentPartPr>
            <p14:xfrm>
              <a:off x="2902685" y="3144482"/>
              <a:ext cx="360" cy="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223F4AC-1E06-EF42-8C3D-23585764238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98365" y="31401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4775675-3E7F-994A-AC1B-C855496EC052}"/>
                  </a:ext>
                </a:extLst>
              </p14:cNvPr>
              <p14:cNvContentPartPr/>
              <p14:nvPr/>
            </p14:nvContentPartPr>
            <p14:xfrm>
              <a:off x="2902685" y="3893282"/>
              <a:ext cx="360" cy="3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4775675-3E7F-994A-AC1B-C855496EC05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98365" y="388896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97A2F21-69B6-9D4B-A275-096EDA750A10}"/>
                  </a:ext>
                </a:extLst>
              </p14:cNvPr>
              <p14:cNvContentPartPr/>
              <p14:nvPr/>
            </p14:nvContentPartPr>
            <p14:xfrm>
              <a:off x="3085565" y="4488362"/>
              <a:ext cx="360" cy="3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97A2F21-69B6-9D4B-A275-096EDA750A1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081245" y="448404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38FF121-57B2-2245-A0A3-928C5408D5C6}"/>
                  </a:ext>
                </a:extLst>
              </p14:cNvPr>
              <p14:cNvContentPartPr/>
              <p14:nvPr/>
            </p14:nvContentPartPr>
            <p14:xfrm>
              <a:off x="3412445" y="5118722"/>
              <a:ext cx="360" cy="3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38FF121-57B2-2245-A0A3-928C5408D5C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408125" y="511440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9486868-9CBB-AB4F-8A69-CA2410994E7A}"/>
                  </a:ext>
                </a:extLst>
              </p14:cNvPr>
              <p14:cNvContentPartPr/>
              <p14:nvPr/>
            </p14:nvContentPartPr>
            <p14:xfrm>
              <a:off x="2950205" y="4820282"/>
              <a:ext cx="3600" cy="36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9486868-9CBB-AB4F-8A69-CA2410994E7A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945885" y="4815962"/>
                <a:ext cx="12240" cy="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ADFBCB15-1310-D443-A05F-8F0513FC6C7A}"/>
                  </a:ext>
                </a:extLst>
              </p14:cNvPr>
              <p14:cNvContentPartPr/>
              <p14:nvPr/>
            </p14:nvContentPartPr>
            <p14:xfrm>
              <a:off x="3265565" y="4876802"/>
              <a:ext cx="360" cy="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ADFBCB15-1310-D443-A05F-8F0513FC6C7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256565" y="4868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2E1A561-46C8-9D42-BE34-DA2D42B52E0A}"/>
                  </a:ext>
                </a:extLst>
              </p14:cNvPr>
              <p14:cNvContentPartPr/>
              <p14:nvPr/>
            </p14:nvContentPartPr>
            <p14:xfrm>
              <a:off x="2930045" y="4509602"/>
              <a:ext cx="360" cy="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2E1A561-46C8-9D42-BE34-DA2D42B52E0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921405" y="4500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B82EEB2-9714-7F48-8052-A8C68C83DECA}"/>
                  </a:ext>
                </a:extLst>
              </p14:cNvPr>
              <p14:cNvContentPartPr/>
              <p14:nvPr/>
            </p14:nvContentPartPr>
            <p14:xfrm>
              <a:off x="2587685" y="4283882"/>
              <a:ext cx="360" cy="3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B82EEB2-9714-7F48-8052-A8C68C83DEC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579045" y="427524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11FDE243-4FD6-4149-BA46-682E50E148E4}"/>
                  </a:ext>
                </a:extLst>
              </p14:cNvPr>
              <p14:cNvContentPartPr/>
              <p14:nvPr/>
            </p14:nvContentPartPr>
            <p14:xfrm>
              <a:off x="3174845" y="4333562"/>
              <a:ext cx="36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11FDE243-4FD6-4149-BA46-682E50E148E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165845" y="4324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F03C033C-5DD8-A14D-B1C8-4BB5B4F3175A}"/>
                  </a:ext>
                </a:extLst>
              </p14:cNvPr>
              <p14:cNvContentPartPr/>
              <p14:nvPr/>
            </p14:nvContentPartPr>
            <p14:xfrm>
              <a:off x="2486525" y="3153842"/>
              <a:ext cx="360" cy="3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F03C033C-5DD8-A14D-B1C8-4BB5B4F3175A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77885" y="314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536EB9D-A71C-E946-A101-A0883D6A5237}"/>
                  </a:ext>
                </a:extLst>
              </p14:cNvPr>
              <p14:cNvContentPartPr/>
              <p14:nvPr/>
            </p14:nvContentPartPr>
            <p14:xfrm>
              <a:off x="2470325" y="3621122"/>
              <a:ext cx="360" cy="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536EB9D-A71C-E946-A101-A0883D6A523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461685" y="3612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E4151B8-B412-FE4F-957B-2B940D359F29}"/>
                  </a:ext>
                </a:extLst>
              </p14:cNvPr>
              <p14:cNvContentPartPr/>
              <p14:nvPr/>
            </p14:nvContentPartPr>
            <p14:xfrm>
              <a:off x="4265645" y="1255202"/>
              <a:ext cx="360" cy="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E4151B8-B412-FE4F-957B-2B940D359F29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257005" y="1246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A6B7B76-CAC7-1947-BCC0-BD81F0067203}"/>
                  </a:ext>
                </a:extLst>
              </p14:cNvPr>
              <p14:cNvContentPartPr/>
              <p14:nvPr/>
            </p14:nvContentPartPr>
            <p14:xfrm>
              <a:off x="5296325" y="1449242"/>
              <a:ext cx="360" cy="36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A6B7B76-CAC7-1947-BCC0-BD81F006720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287325" y="1440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609CF7A-273C-7D46-8ED0-E7BB0464EA42}"/>
                  </a:ext>
                </a:extLst>
              </p14:cNvPr>
              <p14:cNvContentPartPr/>
              <p14:nvPr/>
            </p14:nvContentPartPr>
            <p14:xfrm>
              <a:off x="6365165" y="1449242"/>
              <a:ext cx="360" cy="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609CF7A-273C-7D46-8ED0-E7BB0464EA4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56165" y="14402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B775EDC-EDA0-C44F-AD5C-675480CAD665}"/>
                  </a:ext>
                </a:extLst>
              </p14:cNvPr>
              <p14:cNvContentPartPr/>
              <p14:nvPr/>
            </p14:nvContentPartPr>
            <p14:xfrm>
              <a:off x="6319805" y="1193282"/>
              <a:ext cx="360" cy="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B775EDC-EDA0-C44F-AD5C-675480CAD66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6311165" y="1184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6F033557-04B3-4E47-9711-FF83A309D0CC}"/>
                  </a:ext>
                </a:extLst>
              </p14:cNvPr>
              <p14:cNvContentPartPr/>
              <p14:nvPr/>
            </p14:nvContentPartPr>
            <p14:xfrm>
              <a:off x="7168685" y="1788002"/>
              <a:ext cx="360" cy="36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6F033557-04B3-4E47-9711-FF83A309D0CC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7159685" y="1779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861E258-E26E-B64F-91AA-24FE1AAC280F}"/>
                  </a:ext>
                </a:extLst>
              </p14:cNvPr>
              <p14:cNvContentPartPr/>
              <p14:nvPr/>
            </p14:nvContentPartPr>
            <p14:xfrm>
              <a:off x="3133445" y="2076002"/>
              <a:ext cx="360" cy="3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861E258-E26E-B64F-91AA-24FE1AAC280F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124805" y="2067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08199D40-AABC-744E-9B54-CFE6A380D59A}"/>
                  </a:ext>
                </a:extLst>
              </p14:cNvPr>
              <p14:cNvContentPartPr/>
              <p14:nvPr/>
            </p14:nvContentPartPr>
            <p14:xfrm>
              <a:off x="3552845" y="5005322"/>
              <a:ext cx="3240" cy="3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08199D40-AABC-744E-9B54-CFE6A380D59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43845" y="49966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8131262-EDA9-194A-9639-B5CEA2A4E9DB}"/>
                  </a:ext>
                </a:extLst>
              </p14:cNvPr>
              <p14:cNvContentPartPr/>
              <p14:nvPr/>
            </p14:nvContentPartPr>
            <p14:xfrm>
              <a:off x="3953525" y="5723162"/>
              <a:ext cx="360" cy="3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8131262-EDA9-194A-9639-B5CEA2A4E9DB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3944885" y="5714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E50BA69-59FA-D346-AD14-E9EE3D77A4EE}"/>
                  </a:ext>
                </a:extLst>
              </p14:cNvPr>
              <p14:cNvContentPartPr/>
              <p14:nvPr/>
            </p14:nvContentPartPr>
            <p14:xfrm>
              <a:off x="6486485" y="1330442"/>
              <a:ext cx="360" cy="3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E50BA69-59FA-D346-AD14-E9EE3D77A4EE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77845" y="1321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D8F8BA9-92A7-4F49-9E9E-72DC98169354}"/>
                  </a:ext>
                </a:extLst>
              </p14:cNvPr>
              <p14:cNvContentPartPr/>
              <p14:nvPr/>
            </p14:nvContentPartPr>
            <p14:xfrm>
              <a:off x="5415125" y="1306322"/>
              <a:ext cx="360" cy="68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D8F8BA9-92A7-4F49-9E9E-72DC98169354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406125" y="1297322"/>
                <a:ext cx="18000" cy="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CA1FDDE0-FB1E-674D-BD5E-946A50A437A0}"/>
                  </a:ext>
                </a:extLst>
              </p14:cNvPr>
              <p14:cNvContentPartPr/>
              <p14:nvPr/>
            </p14:nvContentPartPr>
            <p14:xfrm>
              <a:off x="6698165" y="1929122"/>
              <a:ext cx="360" cy="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CA1FDDE0-FB1E-674D-BD5E-946A50A437A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689525" y="1920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44CE2CFB-8655-1349-9189-AC3288A085D3}"/>
                  </a:ext>
                </a:extLst>
              </p14:cNvPr>
              <p14:cNvContentPartPr/>
              <p14:nvPr/>
            </p14:nvContentPartPr>
            <p14:xfrm>
              <a:off x="7690325" y="2353202"/>
              <a:ext cx="360" cy="3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44CE2CFB-8655-1349-9189-AC3288A085D3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81325" y="234456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EA31D801-AD76-864D-A237-497D82C699BB}"/>
                  </a:ext>
                </a:extLst>
              </p14:cNvPr>
              <p14:cNvContentPartPr/>
              <p14:nvPr/>
            </p14:nvContentPartPr>
            <p14:xfrm>
              <a:off x="7761965" y="2017322"/>
              <a:ext cx="3600" cy="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EA31D801-AD76-864D-A237-497D82C699B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753325" y="200868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805218D-BCA5-6743-AD4D-3344E2FDBF84}"/>
                  </a:ext>
                </a:extLst>
              </p14:cNvPr>
              <p14:cNvContentPartPr/>
              <p14:nvPr/>
            </p14:nvContentPartPr>
            <p14:xfrm>
              <a:off x="8770325" y="3196682"/>
              <a:ext cx="360" cy="36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805218D-BCA5-6743-AD4D-3344E2FDBF8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761685" y="3187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B6104E8-2219-8D4F-A18B-32060EDC1865}"/>
                  </a:ext>
                </a:extLst>
              </p14:cNvPr>
              <p14:cNvContentPartPr/>
              <p14:nvPr/>
            </p14:nvContentPartPr>
            <p14:xfrm>
              <a:off x="7719845" y="2450762"/>
              <a:ext cx="360" cy="36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B6104E8-2219-8D4F-A18B-32060EDC186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11205" y="244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4A6E228-BD65-1F4A-9AF2-AFDC0137B92D}"/>
                  </a:ext>
                </a:extLst>
              </p14:cNvPr>
              <p14:cNvContentPartPr/>
              <p14:nvPr/>
            </p14:nvContentPartPr>
            <p14:xfrm>
              <a:off x="7002005" y="2506202"/>
              <a:ext cx="360" cy="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4A6E228-BD65-1F4A-9AF2-AFDC0137B92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93365" y="2497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BFBB4C67-77B6-DD43-8CC1-918E73176DDF}"/>
                  </a:ext>
                </a:extLst>
              </p14:cNvPr>
              <p14:cNvContentPartPr/>
              <p14:nvPr/>
            </p14:nvContentPartPr>
            <p14:xfrm>
              <a:off x="7178045" y="3033602"/>
              <a:ext cx="360" cy="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BFBB4C67-77B6-DD43-8CC1-918E73176DD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169405" y="3024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4D59242-865F-D642-849B-D0490AE7B78C}"/>
                  </a:ext>
                </a:extLst>
              </p14:cNvPr>
              <p14:cNvContentPartPr/>
              <p14:nvPr/>
            </p14:nvContentPartPr>
            <p14:xfrm>
              <a:off x="6916325" y="2396762"/>
              <a:ext cx="360" cy="3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4D59242-865F-D642-849B-D0490AE7B78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907685" y="2388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76EEA74-B553-B941-9F6E-0BB875FC2121}"/>
                  </a:ext>
                </a:extLst>
              </p14:cNvPr>
              <p14:cNvContentPartPr/>
              <p14:nvPr/>
            </p14:nvContentPartPr>
            <p14:xfrm>
              <a:off x="7793285" y="2540402"/>
              <a:ext cx="360" cy="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76EEA74-B553-B941-9F6E-0BB875FC212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784285" y="253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D6756F99-E840-7B4D-B28C-FA34BA8D021C}"/>
                  </a:ext>
                </a:extLst>
              </p14:cNvPr>
              <p14:cNvContentPartPr/>
              <p14:nvPr/>
            </p14:nvContentPartPr>
            <p14:xfrm>
              <a:off x="3195005" y="605762"/>
              <a:ext cx="360" cy="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D6756F99-E840-7B4D-B28C-FA34BA8D021C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186005" y="596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D1EE26D-67D9-B747-B649-D94346A645BD}"/>
                  </a:ext>
                </a:extLst>
              </p14:cNvPr>
              <p14:cNvContentPartPr/>
              <p14:nvPr/>
            </p14:nvContentPartPr>
            <p14:xfrm>
              <a:off x="2639525" y="1539602"/>
              <a:ext cx="3600" cy="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D1EE26D-67D9-B747-B649-D94346A645B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30885" y="1530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5D80AD0-87E0-7547-B743-0A622E2482CE}"/>
                  </a:ext>
                </a:extLst>
              </p14:cNvPr>
              <p14:cNvContentPartPr/>
              <p14:nvPr/>
            </p14:nvContentPartPr>
            <p14:xfrm>
              <a:off x="2639525" y="920762"/>
              <a:ext cx="360" cy="72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5D80AD0-87E0-7547-B743-0A622E2482C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630885" y="91212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BDC41C8-8D60-3244-BF20-553E15D5801E}"/>
                  </a:ext>
                </a:extLst>
              </p14:cNvPr>
              <p14:cNvContentPartPr/>
              <p14:nvPr/>
            </p14:nvContentPartPr>
            <p14:xfrm>
              <a:off x="2459525" y="704402"/>
              <a:ext cx="360" cy="7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BDC41C8-8D60-3244-BF20-553E15D5801E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450525" y="69576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8B997245-2FDD-EB48-A0B0-15BEF8F8FB76}"/>
                  </a:ext>
                </a:extLst>
              </p14:cNvPr>
              <p14:cNvContentPartPr/>
              <p14:nvPr/>
            </p14:nvContentPartPr>
            <p14:xfrm>
              <a:off x="2459525" y="1823282"/>
              <a:ext cx="360" cy="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8B997245-2FDD-EB48-A0B0-15BEF8F8FB7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450525" y="1814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877B29F-77BC-5242-A97C-9EB139DFE338}"/>
                  </a:ext>
                </a:extLst>
              </p14:cNvPr>
              <p14:cNvContentPartPr/>
              <p14:nvPr/>
            </p14:nvContentPartPr>
            <p14:xfrm>
              <a:off x="2312645" y="1352402"/>
              <a:ext cx="3600" cy="36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877B29F-77BC-5242-A97C-9EB139DFE338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03645" y="13434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9C116D9B-FA4D-E245-9FAF-787AF475C029}"/>
                  </a:ext>
                </a:extLst>
              </p14:cNvPr>
              <p14:cNvContentPartPr/>
              <p14:nvPr/>
            </p14:nvContentPartPr>
            <p14:xfrm>
              <a:off x="3327485" y="1016522"/>
              <a:ext cx="360" cy="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9C116D9B-FA4D-E245-9FAF-787AF475C02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318845" y="10075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30BA47A5-3FFA-7241-88F0-4E7B3DD9BB9E}"/>
                  </a:ext>
                </a:extLst>
              </p14:cNvPr>
              <p14:cNvContentPartPr/>
              <p14:nvPr/>
            </p14:nvContentPartPr>
            <p14:xfrm>
              <a:off x="5247365" y="747602"/>
              <a:ext cx="3600" cy="3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30BA47A5-3FFA-7241-88F0-4E7B3DD9BB9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38725" y="73896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E8196D7-D34E-864D-AD5B-11698214CC31}"/>
                  </a:ext>
                </a:extLst>
              </p14:cNvPr>
              <p14:cNvContentPartPr/>
              <p14:nvPr/>
            </p14:nvContentPartPr>
            <p14:xfrm>
              <a:off x="3755885" y="392642"/>
              <a:ext cx="360" cy="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E8196D7-D34E-864D-AD5B-11698214CC3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746885" y="383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4C99F1F-F624-2542-88B2-3BE41D8792A1}"/>
                  </a:ext>
                </a:extLst>
              </p14:cNvPr>
              <p14:cNvContentPartPr/>
              <p14:nvPr/>
            </p14:nvContentPartPr>
            <p14:xfrm>
              <a:off x="3826445" y="942722"/>
              <a:ext cx="360" cy="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4C99F1F-F624-2542-88B2-3BE41D8792A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17805" y="934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AAA72D3A-8587-F04A-9A05-F9D945128A71}"/>
                  </a:ext>
                </a:extLst>
              </p14:cNvPr>
              <p14:cNvContentPartPr/>
              <p14:nvPr/>
            </p14:nvContentPartPr>
            <p14:xfrm>
              <a:off x="4628885" y="640322"/>
              <a:ext cx="36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AAA72D3A-8587-F04A-9A05-F9D945128A71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20245" y="631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79B9A620-9BF2-C84D-8B53-BE5B0E50407F}"/>
                  </a:ext>
                </a:extLst>
              </p14:cNvPr>
              <p14:cNvContentPartPr/>
              <p14:nvPr/>
            </p14:nvContentPartPr>
            <p14:xfrm>
              <a:off x="4685765" y="389762"/>
              <a:ext cx="3600" cy="3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79B9A620-9BF2-C84D-8B53-BE5B0E5040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676765" y="38112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3190433B-73F9-854D-A5CD-08511C273B24}"/>
                  </a:ext>
                </a:extLst>
              </p14:cNvPr>
              <p14:cNvContentPartPr/>
              <p14:nvPr/>
            </p14:nvContentPartPr>
            <p14:xfrm>
              <a:off x="3873605" y="506402"/>
              <a:ext cx="360" cy="3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3190433B-73F9-854D-A5CD-08511C273B2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64605" y="497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102D51E0-2DE3-6141-A29E-02D6B9FA7BDE}"/>
                  </a:ext>
                </a:extLst>
              </p14:cNvPr>
              <p14:cNvContentPartPr/>
              <p14:nvPr/>
            </p14:nvContentPartPr>
            <p14:xfrm>
              <a:off x="4070525" y="2775122"/>
              <a:ext cx="8280" cy="11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102D51E0-2DE3-6141-A29E-02D6B9FA7BD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061885" y="2766482"/>
                <a:ext cx="259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506F459-2C73-724D-BE4E-E65416072313}"/>
                  </a:ext>
                </a:extLst>
              </p14:cNvPr>
              <p14:cNvContentPartPr/>
              <p14:nvPr/>
            </p14:nvContentPartPr>
            <p14:xfrm>
              <a:off x="3862805" y="4239242"/>
              <a:ext cx="360" cy="3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506F459-2C73-724D-BE4E-E6541607231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53805" y="4230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894D2B2F-7A91-0A44-B675-CC9556635608}"/>
                  </a:ext>
                </a:extLst>
              </p14:cNvPr>
              <p14:cNvContentPartPr/>
              <p14:nvPr/>
            </p14:nvContentPartPr>
            <p14:xfrm>
              <a:off x="2914565" y="5385482"/>
              <a:ext cx="3240" cy="3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894D2B2F-7A91-0A44-B675-CC955663560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905565" y="5376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BA6724B7-CD3E-3C4C-A5A1-FC0C221E1909}"/>
                  </a:ext>
                </a:extLst>
              </p14:cNvPr>
              <p14:cNvContentPartPr/>
              <p14:nvPr/>
            </p14:nvContentPartPr>
            <p14:xfrm>
              <a:off x="2387525" y="4863842"/>
              <a:ext cx="360" cy="3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BA6724B7-CD3E-3C4C-A5A1-FC0C221E1909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78525" y="485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DCDDFDA-A2F2-7D40-8843-94FC867B9F2B}"/>
                  </a:ext>
                </a:extLst>
              </p14:cNvPr>
              <p14:cNvContentPartPr/>
              <p14:nvPr/>
            </p14:nvContentPartPr>
            <p14:xfrm>
              <a:off x="2403005" y="6385922"/>
              <a:ext cx="360" cy="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DCDDFDA-A2F2-7D40-8843-94FC867B9F2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394365" y="6377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4DB818C-D636-9148-BA8E-EAFE0D6C4AEF}"/>
                  </a:ext>
                </a:extLst>
              </p14:cNvPr>
              <p14:cNvContentPartPr/>
              <p14:nvPr/>
            </p14:nvContentPartPr>
            <p14:xfrm>
              <a:off x="3555365" y="5875442"/>
              <a:ext cx="3600" cy="3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4DB818C-D636-9148-BA8E-EAFE0D6C4A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546365" y="58668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F5D80AE-5DA4-FE4A-AD5D-D6A96229CC54}"/>
                  </a:ext>
                </a:extLst>
              </p14:cNvPr>
              <p14:cNvContentPartPr/>
              <p14:nvPr/>
            </p14:nvContentPartPr>
            <p14:xfrm>
              <a:off x="4420445" y="4776722"/>
              <a:ext cx="3600" cy="3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F5D80AE-5DA4-FE4A-AD5D-D6A96229CC5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411445" y="476772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D10EF11C-BF17-3B45-BFBF-25D74A3FE42A}"/>
                  </a:ext>
                </a:extLst>
              </p14:cNvPr>
              <p14:cNvContentPartPr/>
              <p14:nvPr/>
            </p14:nvContentPartPr>
            <p14:xfrm>
              <a:off x="6989765" y="5325002"/>
              <a:ext cx="3600" cy="3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D10EF11C-BF17-3B45-BFBF-25D74A3FE42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81125" y="531636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96D19916-7ACA-4049-BC79-FC6D6891F08F}"/>
                  </a:ext>
                </a:extLst>
              </p14:cNvPr>
              <p14:cNvContentPartPr/>
              <p14:nvPr/>
            </p14:nvContentPartPr>
            <p14:xfrm>
              <a:off x="8544965" y="5153282"/>
              <a:ext cx="3240" cy="3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96D19916-7ACA-4049-BC79-FC6D6891F08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535965" y="51442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19D770E-B3E5-674A-A538-97962A37CBD0}"/>
                  </a:ext>
                </a:extLst>
              </p14:cNvPr>
              <p14:cNvContentPartPr/>
              <p14:nvPr/>
            </p14:nvContentPartPr>
            <p14:xfrm>
              <a:off x="8883365" y="5862122"/>
              <a:ext cx="360" cy="36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19D770E-B3E5-674A-A538-97962A37CBD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874725" y="585348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DD243255-050A-0C4B-B81C-F1C6F0819EB7}"/>
                  </a:ext>
                </a:extLst>
              </p14:cNvPr>
              <p14:cNvContentPartPr/>
              <p14:nvPr/>
            </p14:nvContentPartPr>
            <p14:xfrm>
              <a:off x="6321605" y="6663482"/>
              <a:ext cx="36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DD243255-050A-0C4B-B81C-F1C6F0819EB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312605" y="665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80E58D9-B2B2-DB47-9850-A378473BF12F}"/>
                  </a:ext>
                </a:extLst>
              </p14:cNvPr>
              <p14:cNvContentPartPr/>
              <p14:nvPr/>
            </p14:nvContentPartPr>
            <p14:xfrm>
              <a:off x="3883325" y="6658082"/>
              <a:ext cx="360" cy="3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80E58D9-B2B2-DB47-9850-A378473BF12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874685" y="6649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3397060-DB02-BB44-A86E-3CCCF8F0ED44}"/>
                  </a:ext>
                </a:extLst>
              </p14:cNvPr>
              <p14:cNvContentPartPr/>
              <p14:nvPr/>
            </p14:nvContentPartPr>
            <p14:xfrm>
              <a:off x="2705405" y="7023842"/>
              <a:ext cx="360" cy="36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3397060-DB02-BB44-A86E-3CCCF8F0ED4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696405" y="7015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F8D97BE5-28E3-FF48-ACD1-8A29C62F81A7}"/>
                  </a:ext>
                </a:extLst>
              </p14:cNvPr>
              <p14:cNvContentPartPr/>
              <p14:nvPr/>
            </p14:nvContentPartPr>
            <p14:xfrm>
              <a:off x="5365805" y="7309682"/>
              <a:ext cx="360" cy="3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F8D97BE5-28E3-FF48-ACD1-8A29C62F81A7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57165" y="7300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BED4BA3B-55C3-624F-895A-2F62A335DD7F}"/>
                  </a:ext>
                </a:extLst>
              </p14:cNvPr>
              <p14:cNvContentPartPr/>
              <p14:nvPr/>
            </p14:nvContentPartPr>
            <p14:xfrm>
              <a:off x="8369645" y="7339922"/>
              <a:ext cx="3600" cy="3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BED4BA3B-55C3-624F-895A-2F62A335DD7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361005" y="733128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2B5BB7F1-3CDC-704C-A0D0-AE7171B5EC2A}"/>
                  </a:ext>
                </a:extLst>
              </p14:cNvPr>
              <p14:cNvContentPartPr/>
              <p14:nvPr/>
            </p14:nvContentPartPr>
            <p14:xfrm>
              <a:off x="8931965" y="6794522"/>
              <a:ext cx="360" cy="3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2B5BB7F1-3CDC-704C-A0D0-AE7171B5EC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922965" y="67858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300BB22-1FFF-8144-91E7-CAD09C1AE5CA}"/>
                  </a:ext>
                </a:extLst>
              </p14:cNvPr>
              <p14:cNvContentPartPr/>
              <p14:nvPr/>
            </p14:nvContentPartPr>
            <p14:xfrm>
              <a:off x="9394925" y="6968762"/>
              <a:ext cx="360" cy="72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300BB22-1FFF-8144-91E7-CAD09C1AE5C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386285" y="696012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1E589A32-F94B-6341-B93C-AF1F9FEAE462}"/>
                  </a:ext>
                </a:extLst>
              </p14:cNvPr>
              <p14:cNvContentPartPr/>
              <p14:nvPr/>
            </p14:nvContentPartPr>
            <p14:xfrm>
              <a:off x="9374765" y="5673842"/>
              <a:ext cx="360" cy="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1E589A32-F94B-6341-B93C-AF1F9FEAE46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65765" y="5664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14CAADD-07AF-1A4D-88BE-4435B2E9CB63}"/>
                  </a:ext>
                </a:extLst>
              </p14:cNvPr>
              <p14:cNvContentPartPr/>
              <p14:nvPr/>
            </p14:nvContentPartPr>
            <p14:xfrm>
              <a:off x="8685005" y="1711682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14CAADD-07AF-1A4D-88BE-4435B2E9CB6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676365" y="1702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2334C55-32B2-0847-A369-62DCDB0CA103}"/>
                  </a:ext>
                </a:extLst>
              </p14:cNvPr>
              <p14:cNvContentPartPr/>
              <p14:nvPr/>
            </p14:nvContentPartPr>
            <p14:xfrm>
              <a:off x="6476045" y="669482"/>
              <a:ext cx="360" cy="3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2334C55-32B2-0847-A369-62DCDB0CA10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6467405" y="660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CB8516D-F717-354D-B0FF-02D59700CDF0}"/>
                  </a:ext>
                </a:extLst>
              </p14:cNvPr>
              <p14:cNvContentPartPr/>
              <p14:nvPr/>
            </p14:nvContentPartPr>
            <p14:xfrm>
              <a:off x="8539925" y="664082"/>
              <a:ext cx="360" cy="3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CB8516D-F717-354D-B0FF-02D59700CDF0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531285" y="655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D6F39B91-BCB6-1D46-8670-6366F1CCD03A}"/>
                  </a:ext>
                </a:extLst>
              </p14:cNvPr>
              <p14:cNvContentPartPr/>
              <p14:nvPr/>
            </p14:nvContentPartPr>
            <p14:xfrm>
              <a:off x="9385565" y="664082"/>
              <a:ext cx="360" cy="3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D6F39B91-BCB6-1D46-8670-6366F1CCD03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76565" y="655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CB4C9E5-1DCD-3540-82CB-628840220AFF}"/>
                  </a:ext>
                </a:extLst>
              </p14:cNvPr>
              <p14:cNvContentPartPr/>
              <p14:nvPr/>
            </p14:nvContentPartPr>
            <p14:xfrm>
              <a:off x="9385565" y="1689362"/>
              <a:ext cx="360" cy="3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CB4C9E5-1DCD-3540-82CB-628840220AF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76565" y="1680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96DD1B4B-6CCF-9446-B706-529E021D194F}"/>
                  </a:ext>
                </a:extLst>
              </p14:cNvPr>
              <p14:cNvContentPartPr/>
              <p14:nvPr/>
            </p14:nvContentPartPr>
            <p14:xfrm>
              <a:off x="7320245" y="875042"/>
              <a:ext cx="360" cy="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96DD1B4B-6CCF-9446-B706-529E021D194F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311605" y="866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E2184BC-111F-044C-B70A-D952C40FF3E3}"/>
                  </a:ext>
                </a:extLst>
              </p14:cNvPr>
              <p14:cNvContentPartPr/>
              <p14:nvPr/>
            </p14:nvContentPartPr>
            <p14:xfrm>
              <a:off x="7353725" y="454562"/>
              <a:ext cx="360" cy="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E2184BC-111F-044C-B70A-D952C40FF3E3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344725" y="445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810CAB4B-2A4F-7E43-AADA-26F2105A8011}"/>
                  </a:ext>
                </a:extLst>
              </p14:cNvPr>
              <p14:cNvContentPartPr/>
              <p14:nvPr/>
            </p14:nvContentPartPr>
            <p14:xfrm>
              <a:off x="7037285" y="1056482"/>
              <a:ext cx="3600" cy="36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810CAB4B-2A4F-7E43-AADA-26F2105A801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7028645" y="104748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E7E75107-0D90-0F41-B043-D152C3E3936A}"/>
                  </a:ext>
                </a:extLst>
              </p14:cNvPr>
              <p14:cNvContentPartPr/>
              <p14:nvPr/>
            </p14:nvContentPartPr>
            <p14:xfrm>
              <a:off x="8115485" y="1059722"/>
              <a:ext cx="360" cy="36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E7E75107-0D90-0F41-B043-D152C3E3936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06845" y="1050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0039F2ED-998F-C24F-81B5-F2AF6D9F9425}"/>
                  </a:ext>
                </a:extLst>
              </p14:cNvPr>
              <p14:cNvContentPartPr/>
              <p14:nvPr/>
            </p14:nvContentPartPr>
            <p14:xfrm>
              <a:off x="8115485" y="1457162"/>
              <a:ext cx="360" cy="3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0039F2ED-998F-C24F-81B5-F2AF6D9F942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106845" y="14485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60CB7F95-CF51-9F49-A516-C2AF970883AB}"/>
                  </a:ext>
                </a:extLst>
              </p14:cNvPr>
              <p14:cNvContentPartPr/>
              <p14:nvPr/>
            </p14:nvContentPartPr>
            <p14:xfrm>
              <a:off x="7449845" y="1285802"/>
              <a:ext cx="360" cy="36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60CB7F95-CF51-9F49-A516-C2AF970883A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441205" y="127680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22755854-D65D-A840-91C9-B8A939C8805B}"/>
                  </a:ext>
                </a:extLst>
              </p14:cNvPr>
              <p14:cNvContentPartPr/>
              <p14:nvPr/>
            </p14:nvContentPartPr>
            <p14:xfrm>
              <a:off x="8443085" y="2089322"/>
              <a:ext cx="360" cy="36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22755854-D65D-A840-91C9-B8A939C8805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434085" y="2080682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8C2E016D-47B5-3147-8594-2D3E662E706C}"/>
                  </a:ext>
                </a:extLst>
              </p14:cNvPr>
              <p14:cNvContentPartPr/>
              <p14:nvPr/>
            </p14:nvContentPartPr>
            <p14:xfrm>
              <a:off x="9154805" y="2460482"/>
              <a:ext cx="3240" cy="36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8C2E016D-47B5-3147-8594-2D3E662E706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146165" y="2451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A9ACB95-6B9F-6C4A-A04D-B629E26CC18B}"/>
                  </a:ext>
                </a:extLst>
              </p14:cNvPr>
              <p14:cNvContentPartPr/>
              <p14:nvPr/>
            </p14:nvContentPartPr>
            <p14:xfrm>
              <a:off x="9164165" y="3253202"/>
              <a:ext cx="360" cy="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A9ACB95-6B9F-6C4A-A04D-B629E26CC18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55525" y="3244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34EF0AF0-2BDC-BC4E-8118-0B108881BD2A}"/>
                  </a:ext>
                </a:extLst>
              </p14:cNvPr>
              <p14:cNvContentPartPr/>
              <p14:nvPr/>
            </p14:nvContentPartPr>
            <p14:xfrm>
              <a:off x="9349205" y="4030802"/>
              <a:ext cx="360" cy="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34EF0AF0-2BDC-BC4E-8118-0B108881BD2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340205" y="4022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06C9194-84CB-9A40-B591-D1E4F0B4B1CD}"/>
                  </a:ext>
                </a:extLst>
              </p14:cNvPr>
              <p14:cNvContentPartPr/>
              <p14:nvPr/>
            </p14:nvContentPartPr>
            <p14:xfrm>
              <a:off x="9177125" y="4477562"/>
              <a:ext cx="360" cy="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06C9194-84CB-9A40-B591-D1E4F0B4B1C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168485" y="4468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EE36701-B879-D74A-9E83-5712E8FE6E7D}"/>
                  </a:ext>
                </a:extLst>
              </p14:cNvPr>
              <p14:cNvContentPartPr/>
              <p14:nvPr/>
            </p14:nvContentPartPr>
            <p14:xfrm>
              <a:off x="8960405" y="4477562"/>
              <a:ext cx="360" cy="3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EE36701-B879-D74A-9E83-5712E8FE6E7D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8951405" y="4468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1D1E7C7-3C0B-A143-B044-795C4D739929}"/>
                  </a:ext>
                </a:extLst>
              </p14:cNvPr>
              <p14:cNvContentPartPr/>
              <p14:nvPr/>
            </p14:nvContentPartPr>
            <p14:xfrm>
              <a:off x="8975525" y="3500882"/>
              <a:ext cx="360" cy="72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1D1E7C7-3C0B-A143-B044-795C4D73992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8966525" y="349188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6015DDB4-2115-1B46-8333-F68E53193F68}"/>
                  </a:ext>
                </a:extLst>
              </p14:cNvPr>
              <p14:cNvContentPartPr/>
              <p14:nvPr/>
            </p14:nvContentPartPr>
            <p14:xfrm>
              <a:off x="7456685" y="5774282"/>
              <a:ext cx="360" cy="36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6015DDB4-2115-1B46-8333-F68E53193F6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7447685" y="57652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41C88C8-2ABE-C047-B211-DDE7D6703E42}"/>
                  </a:ext>
                </a:extLst>
              </p14:cNvPr>
              <p14:cNvContentPartPr/>
              <p14:nvPr/>
            </p14:nvContentPartPr>
            <p14:xfrm>
              <a:off x="3527285" y="6646562"/>
              <a:ext cx="360" cy="3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41C88C8-2ABE-C047-B211-DDE7D6703E42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3518285" y="6637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9EB5C25-708F-6540-9139-C2DD030A0F48}"/>
                  </a:ext>
                </a:extLst>
              </p14:cNvPr>
              <p14:cNvContentPartPr/>
              <p14:nvPr/>
            </p14:nvContentPartPr>
            <p14:xfrm>
              <a:off x="5374445" y="5442002"/>
              <a:ext cx="360" cy="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9EB5C25-708F-6540-9139-C2DD030A0F48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65805" y="5433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B9C5800-CAE3-3E4D-9A36-62E7D49F89FA}"/>
                  </a:ext>
                </a:extLst>
              </p14:cNvPr>
              <p14:cNvContentPartPr/>
              <p14:nvPr/>
            </p14:nvContentPartPr>
            <p14:xfrm>
              <a:off x="8597525" y="4880402"/>
              <a:ext cx="360" cy="36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B9C5800-CAE3-3E4D-9A36-62E7D49F89F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88525" y="4871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62A7930C-FE66-D04E-A5ED-180B5E6D0132}"/>
                  </a:ext>
                </a:extLst>
              </p14:cNvPr>
              <p14:cNvContentPartPr/>
              <p14:nvPr/>
            </p14:nvContentPartPr>
            <p14:xfrm>
              <a:off x="7766285" y="5774282"/>
              <a:ext cx="360" cy="3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62A7930C-FE66-D04E-A5ED-180B5E6D0132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757285" y="5765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740E4361-2E56-2C40-9ED1-AB8B42F6E963}"/>
                  </a:ext>
                </a:extLst>
              </p14:cNvPr>
              <p14:cNvContentPartPr/>
              <p14:nvPr/>
            </p14:nvContentPartPr>
            <p14:xfrm>
              <a:off x="7186325" y="4734602"/>
              <a:ext cx="3600" cy="3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740E4361-2E56-2C40-9ED1-AB8B42F6E96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177325" y="4725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D2A77E4D-A59A-DA49-999A-A3C2CB1379FF}"/>
                  </a:ext>
                </a:extLst>
              </p14:cNvPr>
              <p14:cNvContentPartPr/>
              <p14:nvPr/>
            </p14:nvContentPartPr>
            <p14:xfrm>
              <a:off x="6097325" y="5269562"/>
              <a:ext cx="360" cy="36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D2A77E4D-A59A-DA49-999A-A3C2CB1379F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088325" y="5260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8632ED67-9D57-9840-B00E-369FCEE58C58}"/>
                  </a:ext>
                </a:extLst>
              </p14:cNvPr>
              <p14:cNvContentPartPr/>
              <p14:nvPr/>
            </p14:nvContentPartPr>
            <p14:xfrm>
              <a:off x="4758485" y="5258762"/>
              <a:ext cx="7200" cy="36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8632ED67-9D57-9840-B00E-369FCEE58C5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749845" y="5249762"/>
                <a:ext cx="248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FD2FFF9-E3A9-6547-9616-49518A5A408F}"/>
                  </a:ext>
                </a:extLst>
              </p14:cNvPr>
              <p14:cNvContentPartPr/>
              <p14:nvPr/>
            </p14:nvContentPartPr>
            <p14:xfrm>
              <a:off x="4314965" y="5603642"/>
              <a:ext cx="360" cy="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FD2FFF9-E3A9-6547-9616-49518A5A408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05965" y="5594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F87934B-F375-2841-89E8-9E8CAD1C6FFB}"/>
                  </a:ext>
                </a:extLst>
              </p14:cNvPr>
              <p14:cNvContentPartPr/>
              <p14:nvPr/>
            </p14:nvContentPartPr>
            <p14:xfrm>
              <a:off x="4038125" y="6705962"/>
              <a:ext cx="360" cy="324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F87934B-F375-2841-89E8-9E8CAD1C6FFB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29125" y="6696962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7E24EDCB-312B-B54B-B42D-5F744022242E}"/>
                  </a:ext>
                </a:extLst>
              </p14:cNvPr>
              <p14:cNvContentPartPr/>
              <p14:nvPr/>
            </p14:nvContentPartPr>
            <p14:xfrm>
              <a:off x="3002765" y="6483482"/>
              <a:ext cx="360" cy="3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7E24EDCB-312B-B54B-B42D-5F744022242E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994125" y="6474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F9EFF169-26F5-EA44-91A1-FA8AF752FEAC}"/>
                  </a:ext>
                </a:extLst>
              </p14:cNvPr>
              <p14:cNvContentPartPr/>
              <p14:nvPr/>
            </p14:nvContentPartPr>
            <p14:xfrm>
              <a:off x="2670845" y="5622362"/>
              <a:ext cx="7560" cy="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F9EFF169-26F5-EA44-91A1-FA8AF752FEA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662205" y="5613362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0F0492F2-ECB6-E04F-BC53-781CF0A5B851}"/>
                  </a:ext>
                </a:extLst>
              </p14:cNvPr>
              <p14:cNvContentPartPr/>
              <p14:nvPr/>
            </p14:nvContentPartPr>
            <p14:xfrm>
              <a:off x="2835005" y="6923762"/>
              <a:ext cx="360" cy="3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0F0492F2-ECB6-E04F-BC53-781CF0A5B85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26005" y="6914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EFBEE73-5BBE-6F4B-8840-76C3E6331C56}"/>
                  </a:ext>
                </a:extLst>
              </p14:cNvPr>
              <p14:cNvContentPartPr/>
              <p14:nvPr/>
            </p14:nvContentPartPr>
            <p14:xfrm>
              <a:off x="4094285" y="7384202"/>
              <a:ext cx="360" cy="36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EFBEE73-5BBE-6F4B-8840-76C3E6331C5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85645" y="73755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2D320A53-6F88-914C-8654-3E7397D30373}"/>
                  </a:ext>
                </a:extLst>
              </p14:cNvPr>
              <p14:cNvContentPartPr/>
              <p14:nvPr/>
            </p14:nvContentPartPr>
            <p14:xfrm>
              <a:off x="2757605" y="7164242"/>
              <a:ext cx="360" cy="3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2D320A53-6F88-914C-8654-3E7397D3037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748605" y="7155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9C493BD8-8ED8-2C40-8F39-CA1793159C38}"/>
                  </a:ext>
                </a:extLst>
              </p14:cNvPr>
              <p14:cNvContentPartPr/>
              <p14:nvPr/>
            </p14:nvContentPartPr>
            <p14:xfrm>
              <a:off x="4318925" y="6576002"/>
              <a:ext cx="360" cy="3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9C493BD8-8ED8-2C40-8F39-CA1793159C3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09925" y="6567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10973D6D-95EE-FE4C-ABFD-E5EF6ED47539}"/>
                  </a:ext>
                </a:extLst>
              </p14:cNvPr>
              <p14:cNvContentPartPr/>
              <p14:nvPr/>
            </p14:nvContentPartPr>
            <p14:xfrm>
              <a:off x="6309005" y="7279442"/>
              <a:ext cx="360" cy="3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10973D6D-95EE-FE4C-ABFD-E5EF6ED4753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300005" y="7270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95D53B49-FE16-7F40-8B85-6111D8594B23}"/>
                  </a:ext>
                </a:extLst>
              </p14:cNvPr>
              <p14:cNvContentPartPr/>
              <p14:nvPr/>
            </p14:nvContentPartPr>
            <p14:xfrm>
              <a:off x="7500965" y="7104482"/>
              <a:ext cx="3240" cy="3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95D53B49-FE16-7F40-8B85-6111D8594B23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7492325" y="7095482"/>
                <a:ext cx="20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71A80BE1-0D9A-8149-A962-5D1410162EB1}"/>
                  </a:ext>
                </a:extLst>
              </p14:cNvPr>
              <p14:cNvContentPartPr/>
              <p14:nvPr/>
            </p14:nvContentPartPr>
            <p14:xfrm>
              <a:off x="5823005" y="7238402"/>
              <a:ext cx="7560" cy="396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71A80BE1-0D9A-8149-A962-5D1410162EB1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814005" y="7229402"/>
                <a:ext cx="252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B3BA844E-296B-7747-B578-5F446DD4A435}"/>
                  </a:ext>
                </a:extLst>
              </p14:cNvPr>
              <p14:cNvContentPartPr/>
              <p14:nvPr/>
            </p14:nvContentPartPr>
            <p14:xfrm>
              <a:off x="4089245" y="6061562"/>
              <a:ext cx="3600" cy="3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B3BA844E-296B-7747-B578-5F446DD4A43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4080605" y="605292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8D9EC81A-3BD4-2648-89FE-45ED6C21F283}"/>
                  </a:ext>
                </a:extLst>
              </p14:cNvPr>
              <p14:cNvContentPartPr/>
              <p14:nvPr/>
            </p14:nvContentPartPr>
            <p14:xfrm>
              <a:off x="5109125" y="6890642"/>
              <a:ext cx="360" cy="3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8D9EC81A-3BD4-2648-89FE-45ED6C21F28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100125" y="68820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0EAF0C50-13F7-5145-80C8-46287BD39B5F}"/>
                  </a:ext>
                </a:extLst>
              </p14:cNvPr>
              <p14:cNvContentPartPr/>
              <p14:nvPr/>
            </p14:nvContentPartPr>
            <p14:xfrm>
              <a:off x="6870605" y="2893562"/>
              <a:ext cx="360" cy="3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0EAF0C50-13F7-5145-80C8-46287BD39B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61965" y="28849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9C25F927-718B-844D-A249-1BB70B84C24F}"/>
                  </a:ext>
                </a:extLst>
              </p14:cNvPr>
              <p14:cNvContentPartPr/>
              <p14:nvPr/>
            </p14:nvContentPartPr>
            <p14:xfrm>
              <a:off x="6870605" y="4709762"/>
              <a:ext cx="360" cy="32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9C25F927-718B-844D-A249-1BB70B84C24F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861965" y="4701122"/>
                <a:ext cx="1800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279F6E8A-8295-E346-B199-1323AAEB4A38}"/>
                  </a:ext>
                </a:extLst>
              </p14:cNvPr>
              <p14:cNvContentPartPr/>
              <p14:nvPr/>
            </p14:nvContentPartPr>
            <p14:xfrm>
              <a:off x="4138925" y="3808682"/>
              <a:ext cx="360" cy="720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279F6E8A-8295-E346-B199-1323AAEB4A38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130285" y="3799682"/>
                <a:ext cx="180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5ACA2554-7205-E04A-8F09-8F299D8E9FC0}"/>
                  </a:ext>
                </a:extLst>
              </p14:cNvPr>
              <p14:cNvContentPartPr/>
              <p14:nvPr/>
            </p14:nvContentPartPr>
            <p14:xfrm>
              <a:off x="4015805" y="2824442"/>
              <a:ext cx="360" cy="36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5ACA2554-7205-E04A-8F09-8F299D8E9FC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07165" y="28158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07B0211A-0AE1-4643-80B4-5EE0B6C745F6}"/>
                  </a:ext>
                </a:extLst>
              </p14:cNvPr>
              <p14:cNvContentPartPr/>
              <p14:nvPr/>
            </p14:nvContentPartPr>
            <p14:xfrm>
              <a:off x="5087885" y="2651642"/>
              <a:ext cx="360" cy="3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07B0211A-0AE1-4643-80B4-5EE0B6C745F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079245" y="2642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C4C1D25-9A84-3E44-9695-5747FC0ABD71}"/>
                  </a:ext>
                </a:extLst>
              </p14:cNvPr>
              <p14:cNvContentPartPr/>
              <p14:nvPr/>
            </p14:nvContentPartPr>
            <p14:xfrm>
              <a:off x="4559765" y="5214122"/>
              <a:ext cx="360" cy="36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C4C1D25-9A84-3E44-9695-5747FC0ABD7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50765" y="5205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379FC134-5792-2C4E-A736-BAE71864085A}"/>
                  </a:ext>
                </a:extLst>
              </p14:cNvPr>
              <p14:cNvContentPartPr/>
              <p14:nvPr/>
            </p14:nvContentPartPr>
            <p14:xfrm>
              <a:off x="7634885" y="5138162"/>
              <a:ext cx="360" cy="3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379FC134-5792-2C4E-A736-BAE71864085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625885" y="5129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0D8D570-41E4-6A48-9F38-C90D2B5A909C}"/>
                  </a:ext>
                </a:extLst>
              </p14:cNvPr>
              <p14:cNvContentPartPr/>
              <p14:nvPr/>
            </p14:nvContentPartPr>
            <p14:xfrm>
              <a:off x="8134565" y="5677082"/>
              <a:ext cx="3600" cy="36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0D8D570-41E4-6A48-9F38-C90D2B5A909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8125565" y="566844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18564C35-D703-764E-B9C9-98A4CA2E1905}"/>
                  </a:ext>
                </a:extLst>
              </p14:cNvPr>
              <p14:cNvContentPartPr/>
              <p14:nvPr/>
            </p14:nvContentPartPr>
            <p14:xfrm>
              <a:off x="9538565" y="5672762"/>
              <a:ext cx="360" cy="3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18564C35-D703-764E-B9C9-98A4CA2E190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529925" y="5663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FB753B8C-FCE7-0E49-A7F4-B0B4AD583590}"/>
                  </a:ext>
                </a:extLst>
              </p14:cNvPr>
              <p14:cNvContentPartPr/>
              <p14:nvPr/>
            </p14:nvContentPartPr>
            <p14:xfrm>
              <a:off x="9000365" y="5263442"/>
              <a:ext cx="360" cy="36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FB753B8C-FCE7-0E49-A7F4-B0B4AD58359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991365" y="52544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8BFB24FB-82F4-A345-ADCC-00AF300FB1EB}"/>
                  </a:ext>
                </a:extLst>
              </p14:cNvPr>
              <p14:cNvContentPartPr/>
              <p14:nvPr/>
            </p14:nvContentPartPr>
            <p14:xfrm>
              <a:off x="7139165" y="6669962"/>
              <a:ext cx="3600" cy="360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8BFB24FB-82F4-A345-ADCC-00AF300FB1EB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7130525" y="666132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8466F647-628B-F746-89E5-E82F727E8194}"/>
                  </a:ext>
                </a:extLst>
              </p14:cNvPr>
              <p14:cNvContentPartPr/>
              <p14:nvPr/>
            </p14:nvContentPartPr>
            <p14:xfrm>
              <a:off x="6470285" y="7338482"/>
              <a:ext cx="360" cy="3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8466F647-628B-F746-89E5-E82F727E819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61645" y="73298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56E398F-B680-714A-9E2E-0972C7463A1C}"/>
                  </a:ext>
                </a:extLst>
              </p14:cNvPr>
              <p14:cNvContentPartPr/>
              <p14:nvPr/>
            </p14:nvContentPartPr>
            <p14:xfrm>
              <a:off x="6818405" y="6512642"/>
              <a:ext cx="360" cy="36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56E398F-B680-714A-9E2E-0972C7463A1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09405" y="6503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D2B8F5B-09D5-3D41-90D3-1EC741E1C59D}"/>
                  </a:ext>
                </a:extLst>
              </p14:cNvPr>
              <p14:cNvContentPartPr/>
              <p14:nvPr/>
            </p14:nvContentPartPr>
            <p14:xfrm>
              <a:off x="6995885" y="5108642"/>
              <a:ext cx="360" cy="3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D2B8F5B-09D5-3D41-90D3-1EC741E1C59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987245" y="5099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0EB13712-BD7E-154D-8051-35390C9F4FF7}"/>
                  </a:ext>
                </a:extLst>
              </p14:cNvPr>
              <p14:cNvContentPartPr/>
              <p14:nvPr/>
            </p14:nvContentPartPr>
            <p14:xfrm>
              <a:off x="4578845" y="5029802"/>
              <a:ext cx="360" cy="3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0EB13712-BD7E-154D-8051-35390C9F4FF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569845" y="5021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8299D1D-CC93-E74D-8395-88D7E62E1280}"/>
                  </a:ext>
                </a:extLst>
              </p14:cNvPr>
              <p14:cNvContentPartPr/>
              <p14:nvPr/>
            </p14:nvContentPartPr>
            <p14:xfrm>
              <a:off x="7242125" y="5250842"/>
              <a:ext cx="360" cy="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8299D1D-CC93-E74D-8395-88D7E62E128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233485" y="5242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0A469D03-8C3D-5542-89D2-39E7363B2765}"/>
                  </a:ext>
                </a:extLst>
              </p14:cNvPr>
              <p14:cNvContentPartPr/>
              <p14:nvPr/>
            </p14:nvContentPartPr>
            <p14:xfrm>
              <a:off x="7947005" y="452762"/>
              <a:ext cx="360" cy="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0A469D03-8C3D-5542-89D2-39E7363B276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938365" y="444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61B25E9F-2BAA-154C-9752-C0D7C1D85C7C}"/>
                  </a:ext>
                </a:extLst>
              </p14:cNvPr>
              <p14:cNvContentPartPr/>
              <p14:nvPr/>
            </p14:nvContentPartPr>
            <p14:xfrm>
              <a:off x="5209925" y="360602"/>
              <a:ext cx="360" cy="3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61B25E9F-2BAA-154C-9752-C0D7C1D85C7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200925" y="351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84982587-921D-5747-8784-B2292E2E47F9}"/>
                  </a:ext>
                </a:extLst>
              </p14:cNvPr>
              <p14:cNvContentPartPr/>
              <p14:nvPr/>
            </p14:nvContentPartPr>
            <p14:xfrm>
              <a:off x="6434645" y="439082"/>
              <a:ext cx="360" cy="3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84982587-921D-5747-8784-B2292E2E47F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425645" y="4300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BF62C1E0-CE04-5149-82B8-51D3B58A0F73}"/>
                  </a:ext>
                </a:extLst>
              </p14:cNvPr>
              <p14:cNvContentPartPr/>
              <p14:nvPr/>
            </p14:nvContentPartPr>
            <p14:xfrm>
              <a:off x="9370085" y="6226802"/>
              <a:ext cx="360" cy="3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BF62C1E0-CE04-5149-82B8-51D3B58A0F7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361085" y="62181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79B5E312-4508-AD48-8E1E-D04EA8D5417B}"/>
                  </a:ext>
                </a:extLst>
              </p14:cNvPr>
              <p14:cNvContentPartPr/>
              <p14:nvPr/>
            </p14:nvContentPartPr>
            <p14:xfrm>
              <a:off x="8408165" y="7436042"/>
              <a:ext cx="360" cy="3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79B5E312-4508-AD48-8E1E-D04EA8D541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399525" y="7427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F59FC7A7-B1AF-F344-AE94-A3E2563174D9}"/>
                  </a:ext>
                </a:extLst>
              </p14:cNvPr>
              <p14:cNvContentPartPr/>
              <p14:nvPr/>
            </p14:nvContentPartPr>
            <p14:xfrm>
              <a:off x="4708805" y="6882722"/>
              <a:ext cx="360" cy="3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F59FC7A7-B1AF-F344-AE94-A3E2563174D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700165" y="68737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C235EAF0-81AE-3947-B9A3-56EED1F7AB47}"/>
                  </a:ext>
                </a:extLst>
              </p14:cNvPr>
              <p14:cNvContentPartPr/>
              <p14:nvPr/>
            </p14:nvContentPartPr>
            <p14:xfrm>
              <a:off x="3983765" y="5248322"/>
              <a:ext cx="360" cy="3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C235EAF0-81AE-3947-B9A3-56EED1F7AB4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975125" y="52396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34C90E93-D731-4F4E-87E4-C7581DD2BD0E}"/>
                  </a:ext>
                </a:extLst>
              </p14:cNvPr>
              <p14:cNvContentPartPr/>
              <p14:nvPr/>
            </p14:nvContentPartPr>
            <p14:xfrm>
              <a:off x="2809805" y="5941682"/>
              <a:ext cx="3960" cy="720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34C90E93-D731-4F4E-87E4-C7581DD2BD0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801165" y="5932682"/>
                <a:ext cx="2160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C4F7407-EE6B-504A-849C-D224257A6E43}"/>
                  </a:ext>
                </a:extLst>
              </p14:cNvPr>
              <p14:cNvContentPartPr/>
              <p14:nvPr/>
            </p14:nvContentPartPr>
            <p14:xfrm>
              <a:off x="7488725" y="7155602"/>
              <a:ext cx="360" cy="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C4F7407-EE6B-504A-849C-D224257A6E43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80085" y="7146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5B94A572-A63A-2D44-8DFB-A4E75A55F84C}"/>
                  </a:ext>
                </a:extLst>
              </p14:cNvPr>
              <p14:cNvContentPartPr/>
              <p14:nvPr/>
            </p14:nvContentPartPr>
            <p14:xfrm>
              <a:off x="7488725" y="5995682"/>
              <a:ext cx="360" cy="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5B94A572-A63A-2D44-8DFB-A4E75A55F84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480085" y="59870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537B79F9-E447-AE4A-A147-41040CA5211A}"/>
                  </a:ext>
                </a:extLst>
              </p14:cNvPr>
              <p14:cNvContentPartPr/>
              <p14:nvPr/>
            </p14:nvContentPartPr>
            <p14:xfrm>
              <a:off x="9114485" y="7299242"/>
              <a:ext cx="3600" cy="36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537B79F9-E447-AE4A-A147-41040CA5211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9105845" y="7290602"/>
                <a:ext cx="21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40767AC-816F-474A-9B5F-A6C3510565AB}"/>
                  </a:ext>
                </a:extLst>
              </p14:cNvPr>
              <p14:cNvContentPartPr/>
              <p14:nvPr/>
            </p14:nvContentPartPr>
            <p14:xfrm>
              <a:off x="8111525" y="7473122"/>
              <a:ext cx="360" cy="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40767AC-816F-474A-9B5F-A6C3510565A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102885" y="7464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D2D05ACA-C90F-B842-8C4E-EA7F522D1E8B}"/>
                  </a:ext>
                </a:extLst>
              </p14:cNvPr>
              <p14:cNvContentPartPr/>
              <p14:nvPr/>
            </p14:nvContentPartPr>
            <p14:xfrm>
              <a:off x="8590325" y="7160282"/>
              <a:ext cx="360" cy="36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D2D05ACA-C90F-B842-8C4E-EA7F522D1E8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581685" y="715164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40F97681-3A71-9840-98F0-97E1F2C7ECE1}"/>
                  </a:ext>
                </a:extLst>
              </p14:cNvPr>
              <p14:cNvContentPartPr/>
              <p14:nvPr/>
            </p14:nvContentPartPr>
            <p14:xfrm>
              <a:off x="7707245" y="7175402"/>
              <a:ext cx="360" cy="3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40F97681-3A71-9840-98F0-97E1F2C7ECE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7698245" y="71664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91A78585-2444-1B42-863A-5621C4CD9F20}"/>
                  </a:ext>
                </a:extLst>
              </p14:cNvPr>
              <p14:cNvContentPartPr/>
              <p14:nvPr/>
            </p14:nvContentPartPr>
            <p14:xfrm>
              <a:off x="4553645" y="6963722"/>
              <a:ext cx="7560" cy="3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91A78585-2444-1B42-863A-5621C4CD9F2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4544645" y="6955082"/>
                <a:ext cx="252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471CAE71-2D0B-E74B-96EF-EDBAD05429A1}"/>
                  </a:ext>
                </a:extLst>
              </p14:cNvPr>
              <p14:cNvContentPartPr/>
              <p14:nvPr/>
            </p14:nvContentPartPr>
            <p14:xfrm>
              <a:off x="3153245" y="7123202"/>
              <a:ext cx="360" cy="360"/>
            </p14:xfrm>
          </p:contentPart>
        </mc:Choice>
        <mc:Fallback xmlns=""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471CAE71-2D0B-E74B-96EF-EDBAD05429A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144245" y="71142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5EB2A5E3-1A58-6E46-919F-29DF3514A3F0}"/>
                  </a:ext>
                </a:extLst>
              </p14:cNvPr>
              <p14:cNvContentPartPr/>
              <p14:nvPr/>
            </p14:nvContentPartPr>
            <p14:xfrm>
              <a:off x="5452565" y="1291202"/>
              <a:ext cx="3600" cy="3600"/>
            </p14:xfrm>
          </p:contentPart>
        </mc:Choice>
        <mc:Fallback xmlns=""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5EB2A5E3-1A58-6E46-919F-29DF3514A3F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5443925" y="12822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A961825F-7427-BD4B-B67C-7B5610E508B9}"/>
                  </a:ext>
                </a:extLst>
              </p14:cNvPr>
              <p14:cNvContentPartPr/>
              <p14:nvPr/>
            </p14:nvContentPartPr>
            <p14:xfrm>
              <a:off x="6853685" y="1611962"/>
              <a:ext cx="360" cy="360"/>
            </p14:xfrm>
          </p:contentPart>
        </mc:Choice>
        <mc:Fallback xmlns=""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A961825F-7427-BD4B-B67C-7B5610E508B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44685" y="16029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B0CE0CD-6BAA-1D4A-ADC8-FB600B63736C}"/>
                  </a:ext>
                </a:extLst>
              </p14:cNvPr>
              <p14:cNvContentPartPr/>
              <p14:nvPr/>
            </p14:nvContentPartPr>
            <p14:xfrm>
              <a:off x="5740565" y="5670242"/>
              <a:ext cx="3600" cy="36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B0CE0CD-6BAA-1D4A-ADC8-FB600B63736C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731925" y="5661602"/>
                <a:ext cx="2124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B1635B63-B6F2-7349-80FA-2DFDF2367D76}"/>
                  </a:ext>
                </a:extLst>
              </p14:cNvPr>
              <p14:cNvContentPartPr/>
              <p14:nvPr/>
            </p14:nvContentPartPr>
            <p14:xfrm>
              <a:off x="4983485" y="4799762"/>
              <a:ext cx="360" cy="36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B1635B63-B6F2-7349-80FA-2DFDF2367D7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74845" y="4791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B0DF87B5-117F-D14B-A76D-4C8951E111DF}"/>
                  </a:ext>
                </a:extLst>
              </p14:cNvPr>
              <p14:cNvContentPartPr/>
              <p14:nvPr/>
            </p14:nvContentPartPr>
            <p14:xfrm>
              <a:off x="4329365" y="4061042"/>
              <a:ext cx="360" cy="360"/>
            </p14:xfrm>
          </p:contentPart>
        </mc:Choice>
        <mc:Fallback xmlns=""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B0DF87B5-117F-D14B-A76D-4C8951E111D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20725" y="405204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40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82C245D4-E627-8742-9F98-46F583EA3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52" t="7067" r="12312" b="5073"/>
          <a:stretch/>
        </p:blipFill>
        <p:spPr>
          <a:xfrm>
            <a:off x="2286000" y="1485900"/>
            <a:ext cx="7316197" cy="47804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047035-4259-C746-8A76-8AE88D0BA5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CONTINETS    &amp;      OCEANS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69740-EE17-3D44-8D97-03639E8C44D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779AF-C0E6-3F47-88BF-DC2FFB0DC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111" l="4889" r="93778">
                        <a14:foregroundMark x1="4889" y1="48889" x2="4889" y2="48889"/>
                        <a14:foregroundMark x1="56444" y1="7556" x2="56444" y2="7556"/>
                        <a14:foregroundMark x1="51111" y1="4000" x2="44889" y2="4444"/>
                        <a14:foregroundMark x1="90222" y1="35556" x2="90222" y2="52000"/>
                        <a14:foregroundMark x1="93778" y1="42222" x2="94222" y2="60889"/>
                        <a14:foregroundMark x1="59556" y1="90222" x2="59556" y2="90222"/>
                        <a14:foregroundMark x1="50667" y1="95111" x2="33333" y2="9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600" y="228600"/>
            <a:ext cx="1002048" cy="10020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9C3B699-BC81-FF41-8BCB-FD553EE0D7E6}"/>
              </a:ext>
            </a:extLst>
          </p:cNvPr>
          <p:cNvSpPr txBox="1"/>
          <p:nvPr/>
        </p:nvSpPr>
        <p:spPr>
          <a:xfrm>
            <a:off x="2935705" y="2237874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NORTH AMERICA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829380-9024-834F-9344-FCA81FEA1082}"/>
              </a:ext>
            </a:extLst>
          </p:cNvPr>
          <p:cNvSpPr txBox="1"/>
          <p:nvPr/>
        </p:nvSpPr>
        <p:spPr>
          <a:xfrm>
            <a:off x="3858127" y="3990512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SOUTH AMERICA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54FAAD-63B5-EC4E-82A3-7BF42BD8EDFC}"/>
              </a:ext>
            </a:extLst>
          </p:cNvPr>
          <p:cNvSpPr txBox="1"/>
          <p:nvPr/>
        </p:nvSpPr>
        <p:spPr>
          <a:xfrm>
            <a:off x="5839328" y="338901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AFRICA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51C7AD-5015-4C47-8327-8E97130F6DB4}"/>
              </a:ext>
            </a:extLst>
          </p:cNvPr>
          <p:cNvSpPr txBox="1"/>
          <p:nvPr/>
        </p:nvSpPr>
        <p:spPr>
          <a:xfrm>
            <a:off x="5839328" y="2191707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EUROPE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303775-9DC2-D143-BCE1-96E01538752C}"/>
              </a:ext>
            </a:extLst>
          </p:cNvPr>
          <p:cNvSpPr txBox="1"/>
          <p:nvPr/>
        </p:nvSpPr>
        <p:spPr>
          <a:xfrm>
            <a:off x="6859345" y="2452583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ASIA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F461BF-14D1-0042-ABED-495E3F8F5D68}"/>
              </a:ext>
            </a:extLst>
          </p:cNvPr>
          <p:cNvSpPr txBox="1"/>
          <p:nvPr/>
        </p:nvSpPr>
        <p:spPr>
          <a:xfrm>
            <a:off x="5839328" y="5978723"/>
            <a:ext cx="14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ANTARTICA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6E2A6E-285E-5B4B-8BEF-92BD3F716F10}"/>
              </a:ext>
            </a:extLst>
          </p:cNvPr>
          <p:cNvSpPr txBox="1"/>
          <p:nvPr/>
        </p:nvSpPr>
        <p:spPr>
          <a:xfrm>
            <a:off x="8183469" y="4359843"/>
            <a:ext cx="1443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pperplate Gothic Bold" panose="020E0705020206020404" pitchFamily="34" charset="77"/>
              </a:rPr>
              <a:t>AUSTRALIA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4A48273-73B3-4D42-9B05-48E3B2102800}"/>
              </a:ext>
            </a:extLst>
          </p:cNvPr>
          <p:cNvSpPr txBox="1"/>
          <p:nvPr/>
        </p:nvSpPr>
        <p:spPr>
          <a:xfrm>
            <a:off x="2058746" y="4067675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PACIFIC OCEAN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A4CFE-88A6-1745-A2C0-3B9F0F19517D}"/>
              </a:ext>
            </a:extLst>
          </p:cNvPr>
          <p:cNvSpPr txBox="1"/>
          <p:nvPr/>
        </p:nvSpPr>
        <p:spPr>
          <a:xfrm>
            <a:off x="3858126" y="2958887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ATLANTIC OCEAN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1A18BF-47B4-D648-BF5E-9DCF60A78FEC}"/>
              </a:ext>
            </a:extLst>
          </p:cNvPr>
          <p:cNvSpPr txBox="1"/>
          <p:nvPr/>
        </p:nvSpPr>
        <p:spPr>
          <a:xfrm>
            <a:off x="6613359" y="4020591"/>
            <a:ext cx="1443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INDIAN OCEAN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EDDC296-F135-F942-BFD9-9C8CF23518D2}"/>
              </a:ext>
            </a:extLst>
          </p:cNvPr>
          <p:cNvSpPr txBox="1"/>
          <p:nvPr/>
        </p:nvSpPr>
        <p:spPr>
          <a:xfrm>
            <a:off x="5839328" y="1537080"/>
            <a:ext cx="2152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ARCTIC OCEAN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D81CDB-A793-AF4B-B958-9EB3CA0F9FA3}"/>
              </a:ext>
            </a:extLst>
          </p:cNvPr>
          <p:cNvSpPr txBox="1"/>
          <p:nvPr/>
        </p:nvSpPr>
        <p:spPr>
          <a:xfrm>
            <a:off x="4783550" y="5350064"/>
            <a:ext cx="2346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ANTARTIC OCEAN</a:t>
            </a:r>
          </a:p>
        </p:txBody>
      </p:sp>
    </p:spTree>
    <p:extLst>
      <p:ext uri="{BB962C8B-B14F-4D97-AF65-F5344CB8AC3E}">
        <p14:creationId xmlns:p14="http://schemas.microsoft.com/office/powerpoint/2010/main" val="39006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792C9ED7-471A-7545-890B-8A1AA21A20B1}"/>
              </a:ext>
            </a:extLst>
          </p:cNvPr>
          <p:cNvSpPr>
            <a:spLocks noChangeAspect="1"/>
          </p:cNvSpPr>
          <p:nvPr/>
        </p:nvSpPr>
        <p:spPr>
          <a:xfrm>
            <a:off x="4513272" y="959829"/>
            <a:ext cx="5029200" cy="5029200"/>
          </a:xfrm>
          <a:prstGeom prst="ellipse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6EF29E-494A-7F47-9CF6-C8C3B5256CC8}"/>
              </a:ext>
            </a:extLst>
          </p:cNvPr>
          <p:cNvCxnSpPr/>
          <p:nvPr/>
        </p:nvCxnSpPr>
        <p:spPr>
          <a:xfrm flipH="1">
            <a:off x="3106682" y="1085691"/>
            <a:ext cx="49615" cy="4857909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8C591-87BB-F149-AD72-89BE4BE116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r>
              <a:rPr lang="en-US" dirty="0"/>
              <a:t>DASAVATAR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8DC29-C60E-4D42-83F1-C524F06644E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6FE2B-C9BC-C44C-AC28-72217AD2A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99" b="98851" l="0" r="94253">
                        <a14:foregroundMark x1="42529" y1="20690" x2="67816" y2="48276"/>
                        <a14:foregroundMark x1="67816" y1="48276" x2="50575" y2="78161"/>
                        <a14:foregroundMark x1="50575" y1="78161" x2="18391" y2="64368"/>
                        <a14:foregroundMark x1="18391" y1="64368" x2="27586" y2="32184"/>
                        <a14:foregroundMark x1="27586" y1="32184" x2="29885" y2="32184"/>
                        <a14:foregroundMark x1="32184" y1="14943" x2="60920" y2="20690"/>
                        <a14:foregroundMark x1="60920" y1="20690" x2="81609" y2="47126"/>
                        <a14:foregroundMark x1="81609" y1="47126" x2="70115" y2="82759"/>
                        <a14:foregroundMark x1="70115" y1="82759" x2="39080" y2="86207"/>
                        <a14:foregroundMark x1="39080" y1="86207" x2="12644" y2="66667"/>
                        <a14:foregroundMark x1="12644" y1="66667" x2="9195" y2="34483"/>
                        <a14:foregroundMark x1="9195" y1="34483" x2="31034" y2="12644"/>
                        <a14:foregroundMark x1="31034" y1="12644" x2="62069" y2="9195"/>
                        <a14:foregroundMark x1="62069" y1="9195" x2="85057" y2="28736"/>
                        <a14:foregroundMark x1="85057" y1="28736" x2="91954" y2="57471"/>
                        <a14:foregroundMark x1="91954" y1="57471" x2="89655" y2="62069"/>
                        <a14:foregroundMark x1="94253" y1="59770" x2="94253" y2="59770"/>
                        <a14:foregroundMark x1="14943" y1="86207" x2="14943" y2="86207"/>
                        <a14:foregroundMark x1="43678" y1="98851" x2="43678" y2="98851"/>
                        <a14:foregroundMark x1="0" y1="49425" x2="0" y2="49425"/>
                        <a14:foregroundMark x1="56322" y1="2299" x2="56322" y2="2299"/>
                        <a14:backgroundMark x1="13793" y1="87356" x2="13793" y2="87356"/>
                        <a14:backgroundMark x1="16092" y1="88506" x2="16092" y2="88506"/>
                        <a14:backgroundMark x1="14943" y1="87356" x2="14943" y2="8735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2712" y="1366722"/>
            <a:ext cx="1618488" cy="1618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59BE9-9136-BE4D-A710-6B90754D9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98" b="96552" l="8046" r="95402">
                        <a14:foregroundMark x1="32184" y1="36782" x2="67816" y2="35632"/>
                        <a14:foregroundMark x1="67816" y1="35632" x2="70115" y2="64368"/>
                        <a14:foregroundMark x1="70115" y1="64368" x2="39080" y2="77011"/>
                        <a14:foregroundMark x1="39080" y1="77011" x2="12644" y2="49425"/>
                        <a14:foregroundMark x1="12644" y1="49425" x2="29885" y2="25287"/>
                        <a14:foregroundMark x1="29885" y1="25287" x2="63218" y2="22989"/>
                        <a14:foregroundMark x1="63218" y1="22989" x2="79310" y2="50575"/>
                        <a14:foregroundMark x1="79310" y1="50575" x2="75862" y2="64368"/>
                        <a14:foregroundMark x1="89655" y1="49425" x2="89655" y2="49425"/>
                        <a14:foregroundMark x1="89655" y1="54023" x2="87356" y2="65517"/>
                        <a14:foregroundMark x1="93103" y1="44828" x2="93103" y2="66667"/>
                        <a14:foregroundMark x1="16092" y1="86207" x2="16092" y2="86207"/>
                        <a14:foregroundMark x1="40230" y1="96552" x2="40230" y2="96552"/>
                        <a14:foregroundMark x1="45977" y1="4598" x2="45977" y2="4598"/>
                        <a14:foregroundMark x1="95402" y1="55172" x2="95402" y2="55172"/>
                        <a14:backgroundMark x1="14943" y1="88506" x2="14943" y2="88506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4104" y="4895997"/>
            <a:ext cx="1618488" cy="1618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B7946-12AD-144A-9611-A1AB33DEF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99" b="96552" l="2299" r="96552">
                        <a14:foregroundMark x1="25287" y1="16092" x2="54023" y2="34483"/>
                        <a14:foregroundMark x1="54023" y1="34483" x2="60920" y2="65517"/>
                        <a14:foregroundMark x1="60920" y1="65517" x2="35632" y2="85057"/>
                        <a14:foregroundMark x1="35632" y1="85057" x2="40230" y2="55172"/>
                        <a14:foregroundMark x1="40230" y1="55172" x2="55172" y2="51724"/>
                        <a14:foregroundMark x1="51724" y1="13793" x2="80460" y2="34483"/>
                        <a14:foregroundMark x1="80460" y1="34483" x2="73563" y2="75862"/>
                        <a14:foregroundMark x1="95402" y1="42529" x2="95402" y2="42529"/>
                        <a14:foregroundMark x1="62069" y1="97701" x2="62069" y2="97701"/>
                        <a14:foregroundMark x1="2299" y1="62069" x2="2299" y2="62069"/>
                        <a14:foregroundMark x1="49425" y1="3448" x2="49425" y2="3448"/>
                        <a14:foregroundMark x1="94253" y1="51724" x2="94253" y2="51724"/>
                        <a14:foregroundMark x1="96552" y1="52874" x2="96552" y2="52874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95872" y="3235159"/>
            <a:ext cx="1618488" cy="1618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D2E012-0BFE-0D46-A765-BAE2F08DD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8" b="98851" l="1149" r="96552">
                        <a14:foregroundMark x1="34483" y1="55172" x2="34483" y2="55172"/>
                        <a14:foregroundMark x1="63218" y1="28736" x2="62069" y2="62069"/>
                        <a14:foregroundMark x1="62069" y1="62069" x2="33333" y2="79310"/>
                        <a14:foregroundMark x1="33333" y1="79310" x2="13793" y2="47126"/>
                        <a14:foregroundMark x1="13793" y1="47126" x2="25287" y2="14943"/>
                        <a14:foregroundMark x1="25287" y1="14943" x2="58621" y2="18391"/>
                        <a14:foregroundMark x1="58621" y1="18391" x2="64368" y2="42529"/>
                        <a14:foregroundMark x1="42529" y1="6897" x2="74713" y2="14943"/>
                        <a14:foregroundMark x1="74713" y1="14943" x2="79310" y2="44828"/>
                        <a14:foregroundMark x1="79310" y1="44828" x2="66667" y2="78161"/>
                        <a14:foregroundMark x1="66667" y1="78161" x2="51724" y2="93103"/>
                        <a14:foregroundMark x1="82759" y1="63218" x2="90805" y2="75862"/>
                        <a14:foregroundMark x1="3448" y1="75862" x2="3448" y2="75862"/>
                        <a14:foregroundMark x1="93103" y1="57471" x2="93103" y2="57471"/>
                        <a14:foregroundMark x1="96552" y1="54023" x2="96552" y2="54023"/>
                        <a14:foregroundMark x1="42529" y1="4598" x2="42529" y2="4598"/>
                        <a14:foregroundMark x1="50575" y1="98851" x2="50575" y2="98851"/>
                        <a14:foregroundMark x1="1149" y1="50575" x2="1149" y2="50575"/>
                        <a14:backgroundMark x1="2299" y1="72414" x2="2299" y2="72414"/>
                        <a14:backgroundMark x1="2299" y1="77011" x2="2299" y2="77011"/>
                      </a14:backgroundRemoval>
                    </a14:imgEffect>
                    <a14:imgEffect>
                      <a14:sharpenSoften amount="25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48034" y="2666166"/>
            <a:ext cx="1616527" cy="1616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653DC-518A-C440-BF57-F9820BE893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598" b="96552" l="4598" r="95402">
                        <a14:foregroundMark x1="5747" y1="36782" x2="12644" y2="66667"/>
                        <a14:foregroundMark x1="12644" y1="66667" x2="36782" y2="86207"/>
                        <a14:foregroundMark x1="36782" y1="86207" x2="72414" y2="86207"/>
                        <a14:foregroundMark x1="72414" y1="86207" x2="89655" y2="62069"/>
                        <a14:foregroundMark x1="89655" y1="62069" x2="89655" y2="55172"/>
                        <a14:foregroundMark x1="91954" y1="35632" x2="90805" y2="66667"/>
                        <a14:foregroundMark x1="90805" y1="66667" x2="73563" y2="91954"/>
                        <a14:foregroundMark x1="73563" y1="91954" x2="58621" y2="96552"/>
                        <a14:foregroundMark x1="93103" y1="43678" x2="93103" y2="43678"/>
                        <a14:foregroundMark x1="50575" y1="5747" x2="50575" y2="5747"/>
                        <a14:foregroundMark x1="95402" y1="52874" x2="95402" y2="52874"/>
                      </a14:backgroundRemoval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419" y="450632"/>
            <a:ext cx="1616527" cy="16165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8ED434-F620-874B-A712-93DBFA4956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49" b="96552" l="2299" r="94253">
                        <a14:foregroundMark x1="3448" y1="54023" x2="3448" y2="54023"/>
                        <a14:foregroundMark x1="40230" y1="8046" x2="40230" y2="8046"/>
                        <a14:foregroundMark x1="82759" y1="50575" x2="82759" y2="50575"/>
                        <a14:foregroundMark x1="83908" y1="32184" x2="83908" y2="73563"/>
                        <a14:foregroundMark x1="40230" y1="96552" x2="51724" y2="96552"/>
                        <a14:foregroundMark x1="94253" y1="36782" x2="94253" y2="36782"/>
                        <a14:foregroundMark x1="51724" y1="1149" x2="51724" y2="1149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51609" y="4766964"/>
            <a:ext cx="1616527" cy="16165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114FB1-B304-5641-A733-34076B2319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353" b="94118" l="2381" r="96429">
                        <a14:foregroundMark x1="63095" y1="36471" x2="97619" y2="55294"/>
                        <a14:foregroundMark x1="97619" y1="55294" x2="72619" y2="70588"/>
                        <a14:foregroundMark x1="72619" y1="70588" x2="40476" y2="70588"/>
                        <a14:foregroundMark x1="40476" y1="70588" x2="15476" y2="47059"/>
                        <a14:foregroundMark x1="15476" y1="47059" x2="21429" y2="78824"/>
                        <a14:foregroundMark x1="21429" y1="78824" x2="34524" y2="84706"/>
                        <a14:foregroundMark x1="19048" y1="28235" x2="48810" y2="11765"/>
                        <a14:foregroundMark x1="48810" y1="11765" x2="71429" y2="10588"/>
                        <a14:foregroundMark x1="42857" y1="3529" x2="42857" y2="3529"/>
                        <a14:foregroundMark x1="53571" y1="94118" x2="53571" y2="94118"/>
                        <a14:foregroundMark x1="2381" y1="48235" x2="2381" y2="48235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5293" y="1110936"/>
            <a:ext cx="1618488" cy="16184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13A145-C770-694B-8FCE-12C1BB9B41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99" b="95402" l="4598" r="94253">
                        <a14:foregroundMark x1="40230" y1="12644" x2="59770" y2="39080"/>
                        <a14:foregroundMark x1="59770" y1="39080" x2="51724" y2="67816"/>
                        <a14:foregroundMark x1="51724" y1="67816" x2="18391" y2="63218"/>
                        <a14:foregroundMark x1="18391" y1="63218" x2="22989" y2="40230"/>
                        <a14:foregroundMark x1="63218" y1="18391" x2="77011" y2="48276"/>
                        <a14:foregroundMark x1="77011" y1="48276" x2="65517" y2="80460"/>
                        <a14:foregroundMark x1="65517" y1="80460" x2="37931" y2="91954"/>
                        <a14:foregroundMark x1="37931" y1="91954" x2="10345" y2="71264"/>
                        <a14:foregroundMark x1="10345" y1="71264" x2="5747" y2="41379"/>
                        <a14:foregroundMark x1="5747" y1="41379" x2="28736" y2="16092"/>
                        <a14:foregroundMark x1="28736" y1="16092" x2="32184" y2="14943"/>
                        <a14:foregroundMark x1="49425" y1="3448" x2="49425" y2="3448"/>
                        <a14:foregroundMark x1="86207" y1="20690" x2="86207" y2="20690"/>
                        <a14:foregroundMark x1="94253" y1="43678" x2="94253" y2="43678"/>
                        <a14:foregroundMark x1="91954" y1="72414" x2="91954" y2="72414"/>
                        <a14:foregroundMark x1="75862" y1="93103" x2="75862" y2="93103"/>
                        <a14:foregroundMark x1="82759" y1="86207" x2="82759" y2="86207"/>
                        <a14:foregroundMark x1="74713" y1="91954" x2="74713" y2="91954"/>
                        <a14:foregroundMark x1="67816" y1="95402" x2="67816" y2="95402"/>
                        <a14:foregroundMark x1="73563" y1="91954" x2="73563" y2="91954"/>
                        <a14:foregroundMark x1="74713" y1="91954" x2="74713" y2="91954"/>
                        <a14:foregroundMark x1="74713" y1="93103" x2="74713" y2="93103"/>
                        <a14:foregroundMark x1="73563" y1="91954" x2="73563" y2="91954"/>
                        <a14:foregroundMark x1="73563" y1="91954" x2="74713" y2="91954"/>
                        <a14:foregroundMark x1="74713" y1="91954" x2="77011" y2="89655"/>
                        <a14:backgroundMark x1="74713" y1="94253" x2="74713" y2="94253"/>
                        <a14:backgroundMark x1="83908" y1="88506" x2="83908" y2="8850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8136" y="276447"/>
            <a:ext cx="1618488" cy="1618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AB81E4-2EAA-1F4B-B4E5-117D8F78BC7F}"/>
              </a:ext>
            </a:extLst>
          </p:cNvPr>
          <p:cNvPicPr>
            <a:picLocks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111" b="98889" l="8046" r="96552">
                        <a14:foregroundMark x1="27586" y1="20000" x2="27586" y2="53333"/>
                        <a14:foregroundMark x1="27586" y1="53333" x2="57471" y2="70000"/>
                        <a14:foregroundMark x1="57471" y1="70000" x2="80460" y2="48889"/>
                        <a14:foregroundMark x1="80460" y1="48889" x2="80460" y2="35556"/>
                        <a14:foregroundMark x1="45977" y1="17778" x2="78161" y2="24444"/>
                        <a14:foregroundMark x1="78161" y1="24444" x2="89655" y2="54444"/>
                        <a14:foregroundMark x1="89655" y1="54444" x2="72414" y2="78889"/>
                        <a14:foregroundMark x1="72414" y1="78889" x2="41379" y2="90000"/>
                        <a14:foregroundMark x1="41379" y1="90000" x2="9195" y2="65556"/>
                        <a14:foregroundMark x1="36782" y1="6667" x2="56322" y2="4444"/>
                        <a14:foregroundMark x1="95402" y1="40000" x2="95402" y2="40000"/>
                        <a14:foregroundMark x1="96552" y1="51111" x2="96552" y2="51111"/>
                        <a14:foregroundMark x1="48276" y1="98889" x2="48276" y2="98889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41384" y="3005436"/>
            <a:ext cx="1618488" cy="16184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8D3F9FF-BCD1-0047-BA28-23B11A6681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299" b="96552" l="4598" r="95402">
                        <a14:foregroundMark x1="50575" y1="17241" x2="19540" y2="28736"/>
                        <a14:foregroundMark x1="19540" y1="28736" x2="27586" y2="64368"/>
                        <a14:foregroundMark x1="27586" y1="64368" x2="55172" y2="77011"/>
                        <a14:foregroundMark x1="55172" y1="77011" x2="80460" y2="50575"/>
                        <a14:foregroundMark x1="80460" y1="50575" x2="77011" y2="35632"/>
                        <a14:foregroundMark x1="66667" y1="13793" x2="81609" y2="40230"/>
                        <a14:foregroundMark x1="81609" y1="40230" x2="83908" y2="72414"/>
                        <a14:foregroundMark x1="83908" y1="72414" x2="56322" y2="90805"/>
                        <a14:foregroundMark x1="56322" y1="90805" x2="24673" y2="94079"/>
                        <a14:foregroundMark x1="7314" y1="71264" x2="5747" y2="68966"/>
                        <a14:foregroundMark x1="19853" y1="89655" x2="7314" y2="71264"/>
                        <a14:foregroundMark x1="20765" y1="90992" x2="19853" y2="89655"/>
                        <a14:foregroundMark x1="5747" y1="68966" x2="5747" y2="68966"/>
                        <a14:foregroundMark x1="35632" y1="97701" x2="54023" y2="97701"/>
                        <a14:foregroundMark x1="93103" y1="51724" x2="93103" y2="51724"/>
                        <a14:foregroundMark x1="35632" y1="10345" x2="35632" y2="10345"/>
                        <a14:foregroundMark x1="44828" y1="2299" x2="44828" y2="2299"/>
                        <a14:foregroundMark x1="95402" y1="56322" x2="95402" y2="56322"/>
                        <a14:backgroundMark x1="22989" y1="97701" x2="22989" y2="97701"/>
                        <a14:backgroundMark x1="21839" y1="95402" x2="21839" y2="95402"/>
                        <a14:backgroundMark x1="20690" y1="94253" x2="20690" y2="94253"/>
                        <a14:backgroundMark x1="19540" y1="91954" x2="22989" y2="95402"/>
                        <a14:backgroundMark x1="33333" y1="98851" x2="33333" y2="98851"/>
                        <a14:backgroundMark x1="24138" y1="95402" x2="22989" y2="94253"/>
                        <a14:backgroundMark x1="26437" y1="95402" x2="26437" y2="95402"/>
                        <a14:backgroundMark x1="16092" y1="89655" x2="16092" y2="89655"/>
                        <a14:backgroundMark x1="3448" y1="71264" x2="3448" y2="71264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419" y="4895997"/>
            <a:ext cx="1616527" cy="16165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BA1326-FDEC-714C-98FE-85455FD16561}"/>
                  </a:ext>
                </a:extLst>
              </p14:cNvPr>
              <p14:cNvContentPartPr/>
              <p14:nvPr/>
            </p14:nvContentPartPr>
            <p14:xfrm>
              <a:off x="8224634" y="2753392"/>
              <a:ext cx="24120" cy="2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BA1326-FDEC-714C-98FE-85455FD1656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61045" y="2375752"/>
                <a:ext cx="151664" cy="7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3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1A84E5-D746-774C-AFC4-1F56F35AF4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/>
          <a:lstStyle/>
          <a:p>
            <a:pPr algn="ctr"/>
            <a:r>
              <a:rPr lang="en-US" dirty="0"/>
              <a:t>  RAMAYANA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D8FA5-27DF-BA45-88F1-2BCE0C1564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26AA1-8FAE-104F-996C-F2D7A0A6B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5" y="621614"/>
            <a:ext cx="1692789" cy="997122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0CB58-9F1D-CE4E-B1B3-E24724F718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94" b="90873" l="9804" r="94118">
                        <a14:foregroundMark x1="50980" y1="32143" x2="50980" y2="32143"/>
                        <a14:foregroundMark x1="33333" y1="34524" x2="64706" y2="36111"/>
                        <a14:foregroundMark x1="31373" y1="43651" x2="49673" y2="26984"/>
                        <a14:foregroundMark x1="49673" y1="26984" x2="60131" y2="29365"/>
                        <a14:foregroundMark x1="86275" y1="71032" x2="68627" y2="87698"/>
                        <a14:foregroundMark x1="68627" y1="87698" x2="37255" y2="87302"/>
                        <a14:foregroundMark x1="89542" y1="75397" x2="89542" y2="85714"/>
                        <a14:foregroundMark x1="89542" y1="90873" x2="21569" y2="90476"/>
                        <a14:foregroundMark x1="21569" y1="90476" x2="19608" y2="90079"/>
                        <a14:foregroundMark x1="92157" y1="78968" x2="92157" y2="78968"/>
                        <a14:foregroundMark x1="94118" y1="90873" x2="94118" y2="90873"/>
                        <a14:backgroundMark x1="22876" y1="51190" x2="22876" y2="51190"/>
                        <a14:backgroundMark x1="82353" y1="52381" x2="82353" y2="52381"/>
                      </a14:backgroundRemoval>
                    </a14:imgEffect>
                  </a14:imgLayer>
                </a14:imgProps>
              </a:ext>
            </a:extLst>
          </a:blip>
          <a:srcRect t="25195" b="7030"/>
          <a:stretch/>
        </p:blipFill>
        <p:spPr>
          <a:xfrm>
            <a:off x="2854645" y="259340"/>
            <a:ext cx="1744288" cy="19599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F2146-A258-594A-9610-F25E3A63B5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407" b="99471" l="9738" r="89888">
                        <a14:foregroundMark x1="54307" y1="94180" x2="54307" y2="94180"/>
                        <a14:foregroundMark x1="55056" y1="94180" x2="56554" y2="87302"/>
                        <a14:foregroundMark x1="40824" y1="88889" x2="50936" y2="94180"/>
                        <a14:foregroundMark x1="38202" y1="98942" x2="48315" y2="99471"/>
                        <a14:foregroundMark x1="62172" y1="8466" x2="62172" y2="8466"/>
                        <a14:foregroundMark x1="54682" y1="7407" x2="54682" y2="7407"/>
                        <a14:foregroundMark x1="43820" y1="6878" x2="43820" y2="6878"/>
                        <a14:backgroundMark x1="59176" y1="30159" x2="59176" y2="30159"/>
                      </a14:backgroundRemoval>
                    </a14:imgEffect>
                  </a14:imgLayer>
                </a14:imgProps>
              </a:ext>
            </a:extLst>
          </a:blip>
          <a:srcRect l="12164" r="11316"/>
          <a:stretch/>
        </p:blipFill>
        <p:spPr>
          <a:xfrm>
            <a:off x="6911865" y="3906456"/>
            <a:ext cx="2687151" cy="2481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9BF0D3-DBD5-8D48-9196-87A416AA58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857" b="92857" l="2778" r="97222">
                        <a14:foregroundMark x1="7222" y1="63571" x2="3333" y2="66071"/>
                        <a14:foregroundMark x1="90556" y1="82857" x2="56111" y2="93929"/>
                        <a14:foregroundMark x1="56111" y1="93929" x2="18333" y2="93214"/>
                        <a14:foregroundMark x1="18333" y1="93214" x2="16111" y2="91071"/>
                        <a14:foregroundMark x1="91667" y1="82143" x2="97222" y2="82857"/>
                        <a14:foregroundMark x1="45000" y1="43214" x2="65000" y2="37857"/>
                        <a14:foregroundMark x1="56111" y1="32500" x2="56111" y2="32500"/>
                        <a14:foregroundMark x1="64444" y1="41429" x2="68333" y2="48214"/>
                        <a14:foregroundMark x1="65000" y1="40714" x2="68333" y2="46429"/>
                        <a14:foregroundMark x1="65556" y1="40714" x2="68333" y2="46429"/>
                        <a14:foregroundMark x1="66111" y1="38929" x2="69444" y2="45714"/>
                        <a14:backgroundMark x1="71111" y1="70357" x2="71111" y2="70357"/>
                        <a14:backgroundMark x1="70556" y1="67143" x2="70556" y2="67143"/>
                        <a14:backgroundMark x1="70556" y1="64643" x2="70556" y2="64643"/>
                      </a14:backgroundRemoval>
                    </a14:imgEffect>
                  </a14:imgLayer>
                </a14:imgProps>
              </a:ext>
            </a:extLst>
          </a:blip>
          <a:srcRect t="20663"/>
          <a:stretch/>
        </p:blipFill>
        <p:spPr>
          <a:xfrm>
            <a:off x="7203756" y="110822"/>
            <a:ext cx="1828800" cy="22569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FA0323-7C59-064D-9112-08AFE9832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4367" y="3123910"/>
            <a:ext cx="2969131" cy="438915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A58647-3F54-2642-A36C-FC57186094FC}"/>
              </a:ext>
            </a:extLst>
          </p:cNvPr>
          <p:cNvSpPr txBox="1"/>
          <p:nvPr/>
        </p:nvSpPr>
        <p:spPr>
          <a:xfrm>
            <a:off x="2933823" y="2219277"/>
            <a:ext cx="179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pperplate Gothic Bold" panose="020E0705020206020404" pitchFamily="34" charset="77"/>
              </a:rPr>
              <a:t>Dasharatha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2355C7-B3AF-ED4D-B5C8-160FFDA9D90D}"/>
              </a:ext>
            </a:extLst>
          </p:cNvPr>
          <p:cNvSpPr txBox="1"/>
          <p:nvPr/>
        </p:nvSpPr>
        <p:spPr>
          <a:xfrm>
            <a:off x="7358784" y="2219277"/>
            <a:ext cx="18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pperplate Gothic Bold" panose="020E0705020206020404" pitchFamily="34" charset="77"/>
              </a:rPr>
              <a:t>Vishwamitra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ADD23-E768-EF4F-8DC5-B5221F6C0571}"/>
              </a:ext>
            </a:extLst>
          </p:cNvPr>
          <p:cNvSpPr txBox="1"/>
          <p:nvPr/>
        </p:nvSpPr>
        <p:spPr>
          <a:xfrm>
            <a:off x="7693427" y="6388399"/>
            <a:ext cx="114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pperplate Gothic Bold" panose="020E0705020206020404" pitchFamily="34" charset="77"/>
              </a:rPr>
              <a:t>Ravana</a:t>
            </a:r>
            <a:endParaRPr lang="en-US" dirty="0">
              <a:latin typeface="Copperplate Gothic Bold" panose="020E07050202060204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707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CA3C6D-434D-7548-861D-E1534C38AA5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</a:t>
            </a:r>
            <a:r>
              <a:rPr lang="en-US" dirty="0">
                <a:solidFill>
                  <a:srgbClr val="00B050"/>
                </a:solidFill>
              </a:rPr>
              <a:t>L</a:t>
            </a:r>
            <a:r>
              <a:rPr lang="en-US" dirty="0"/>
              <a:t>O</a:t>
            </a:r>
            <a:r>
              <a:rPr lang="en-US" dirty="0">
                <a:solidFill>
                  <a:srgbClr val="0070C0"/>
                </a:solidFill>
              </a:rPr>
              <a:t>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7996-B0AD-9046-A547-82C77111F59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EF7FA5-8351-D849-A099-3646A8E1C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778" l="9778" r="89778">
                        <a14:foregroundMark x1="37333" y1="7111" x2="37333" y2="7111"/>
                        <a14:foregroundMark x1="32000" y1="2667" x2="32000" y2="2667"/>
                        <a14:foregroundMark x1="32000" y1="93333" x2="32000" y2="93333"/>
                        <a14:foregroundMark x1="40000" y1="96000" x2="40000" y2="96000"/>
                        <a14:foregroundMark x1="51111" y1="96889" x2="51111" y2="96889"/>
                        <a14:foregroundMark x1="60889" y1="97333" x2="60889" y2="97333"/>
                        <a14:foregroundMark x1="28444" y1="97778" x2="28444" y2="97778"/>
                      </a14:backgroundRemoval>
                    </a14:imgEffect>
                  </a14:imgLayer>
                </a14:imgProps>
              </a:ext>
            </a:extLst>
          </a:blip>
          <a:srcRect l="25228" r="24818"/>
          <a:stretch/>
        </p:blipFill>
        <p:spPr>
          <a:xfrm>
            <a:off x="2309843" y="351790"/>
            <a:ext cx="866714" cy="1735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DFF62F-457C-DF4E-A50C-94D54566DC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93333" l="4000" r="94667">
                        <a14:foregroundMark x1="4000" y1="62222" x2="4000" y2="62222"/>
                        <a14:foregroundMark x1="32444" y1="83111" x2="32444" y2="83111"/>
                        <a14:foregroundMark x1="38667" y1="92000" x2="38667" y2="92000"/>
                        <a14:foregroundMark x1="89333" y1="70222" x2="89333" y2="70222"/>
                        <a14:foregroundMark x1="95111" y1="52444" x2="95111" y2="52444"/>
                        <a14:foregroundMark x1="79111" y1="93333" x2="79111" y2="93333"/>
                      </a14:backgroundRemoval>
                    </a14:imgEffect>
                  </a14:imgLayer>
                </a14:imgProps>
              </a:ext>
            </a:extLst>
          </a:blip>
          <a:srcRect t="26697"/>
          <a:stretch/>
        </p:blipFill>
        <p:spPr>
          <a:xfrm>
            <a:off x="3506470" y="228600"/>
            <a:ext cx="1422400" cy="1042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22A7B8-067D-BB44-A31E-944ED8B0DD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78" b="93333" l="4000" r="94667">
                        <a14:foregroundMark x1="4000" y1="62222" x2="4000" y2="62222"/>
                        <a14:foregroundMark x1="32444" y1="83111" x2="32444" y2="83111"/>
                        <a14:foregroundMark x1="38667" y1="92000" x2="38667" y2="92000"/>
                        <a14:foregroundMark x1="89333" y1="70222" x2="89333" y2="70222"/>
                        <a14:foregroundMark x1="95111" y1="52444" x2="95111" y2="52444"/>
                        <a14:foregroundMark x1="79111" y1="93333" x2="79111" y2="93333"/>
                      </a14:backgroundRemoval>
                    </a14:imgEffect>
                  </a14:imgLayer>
                </a14:imgProps>
              </a:ext>
            </a:extLst>
          </a:blip>
          <a:srcRect t="26697"/>
          <a:stretch/>
        </p:blipFill>
        <p:spPr>
          <a:xfrm>
            <a:off x="3506470" y="1135380"/>
            <a:ext cx="1422400" cy="1042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BD6EC6-9EF2-CA44-BD29-00941E5BF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4404" y="380139"/>
            <a:ext cx="775664" cy="775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56A40-F6DF-C74E-8346-883CC53B5E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4213" y="380139"/>
            <a:ext cx="775664" cy="775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49D293-3C2E-3C43-936A-8307D5E4A7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667" b="94222" l="3556" r="96000">
                        <a14:foregroundMark x1="3556" y1="12444" x2="3556" y2="12444"/>
                        <a14:foregroundMark x1="89333" y1="91111" x2="89333" y2="91111"/>
                        <a14:foregroundMark x1="92000" y1="92000" x2="92000" y2="92000"/>
                        <a14:foregroundMark x1="12889" y1="6667" x2="12889" y2="6667"/>
                        <a14:foregroundMark x1="96000" y1="94222" x2="96000" y2="9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9757" y="1087136"/>
            <a:ext cx="775664" cy="775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C2C00-415A-6A42-88C8-E386D61425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6973" y="296053"/>
            <a:ext cx="839327" cy="839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7A26DC-B4DC-7142-B8BE-E9B43D88F5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10357" y="296053"/>
            <a:ext cx="839327" cy="839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D9234D-CCF1-A84F-B30D-8313768136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87502" y="1155804"/>
            <a:ext cx="839327" cy="8393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B4CC1-2793-0248-89F5-DEE0416E56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78" b="89778" l="5778" r="94667">
                        <a14:foregroundMark x1="6222" y1="32889" x2="6222" y2="32889"/>
                        <a14:foregroundMark x1="92444" y1="79556" x2="92444" y2="79556"/>
                        <a14:foregroundMark x1="94667" y1="84000" x2="94667" y2="84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3235" y="1155803"/>
            <a:ext cx="839327" cy="839327"/>
          </a:xfrm>
          <a:prstGeom prst="rect">
            <a:avLst/>
          </a:prstGeom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DA2F3FB1-FB65-BD41-8ECE-6999F00CC146}"/>
              </a:ext>
            </a:extLst>
          </p:cNvPr>
          <p:cNvSpPr/>
          <p:nvPr/>
        </p:nvSpPr>
        <p:spPr>
          <a:xfrm rot="10800000">
            <a:off x="5029200" y="351789"/>
            <a:ext cx="2529068" cy="1939997"/>
          </a:xfrm>
          <a:prstGeom prst="triangle">
            <a:avLst/>
          </a:prstGeom>
          <a:noFill/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4F9E41-280C-5348-84BC-C6AA5B0AEF68}"/>
              </a:ext>
            </a:extLst>
          </p:cNvPr>
          <p:cNvSpPr/>
          <p:nvPr/>
        </p:nvSpPr>
        <p:spPr>
          <a:xfrm>
            <a:off x="7795457" y="228600"/>
            <a:ext cx="1805742" cy="185819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10CA38-9542-5B43-AF2D-396B021E00E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29" t="32721" r="9316"/>
          <a:stretch/>
        </p:blipFill>
        <p:spPr>
          <a:xfrm>
            <a:off x="2487778" y="3064158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654E28-E45D-9F44-957D-D27A2BC84087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29" t="32721" r="9316"/>
          <a:stretch/>
        </p:blipFill>
        <p:spPr>
          <a:xfrm>
            <a:off x="3346526" y="2468148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32B1FC-9B2B-C54F-8FC9-8CDA44CA9A5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29" t="32721" r="9316"/>
          <a:stretch/>
        </p:blipFill>
        <p:spPr>
          <a:xfrm>
            <a:off x="2707428" y="4051931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713F15-140F-324D-9CDF-D51B5F4886C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29" t="32721" r="9316"/>
          <a:stretch/>
        </p:blipFill>
        <p:spPr>
          <a:xfrm>
            <a:off x="3901435" y="4098659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47710FA-8820-524C-899A-DBAEC5DDDE0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2329" t="32721" r="9316"/>
          <a:stretch/>
        </p:blipFill>
        <p:spPr>
          <a:xfrm>
            <a:off x="4235011" y="3172894"/>
            <a:ext cx="710365" cy="723731"/>
          </a:xfrm>
          <a:prstGeom prst="ellipse">
            <a:avLst/>
          </a:prstGeom>
          <a:ln>
            <a:noFill/>
          </a:ln>
          <a:effectLst>
            <a:softEdge rad="25400"/>
          </a:effectLst>
        </p:spPr>
      </p:pic>
      <p:sp>
        <p:nvSpPr>
          <p:cNvPr id="21" name="Regular Pentagon 20">
            <a:extLst>
              <a:ext uri="{FF2B5EF4-FFF2-40B4-BE49-F238E27FC236}">
                <a16:creationId xmlns:a16="http://schemas.microsoft.com/office/drawing/2014/main" id="{F82D54F1-47A8-0A47-82B0-9C7F72CD5C9C}"/>
              </a:ext>
            </a:extLst>
          </p:cNvPr>
          <p:cNvSpPr/>
          <p:nvPr/>
        </p:nvSpPr>
        <p:spPr>
          <a:xfrm>
            <a:off x="3213355" y="3236187"/>
            <a:ext cx="914821" cy="902958"/>
          </a:xfrm>
          <a:prstGeom prst="pentagon">
            <a:avLst/>
          </a:prstGeom>
          <a:noFill/>
          <a:ln w="635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1928BA-F722-524F-BA9F-FE70A94988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3533" y="3072026"/>
            <a:ext cx="943317" cy="9433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C21504-DD51-B341-BCEC-23E659150A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3051" y="2206670"/>
            <a:ext cx="943317" cy="9433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FB371EE-6000-D042-BFA3-3F3487ACF8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7463" y="3873504"/>
            <a:ext cx="943317" cy="9433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6CAB098-82F0-1747-BBF7-44C54A7B63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3622" y="2414100"/>
            <a:ext cx="943317" cy="9433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0795496-CD12-FD47-9DB8-FFC8809B42C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72317" y="3222714"/>
            <a:ext cx="943317" cy="9433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8BAC7FA-B81E-024A-9FDE-03AF114C12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78" b="89778" l="3556" r="91556">
                        <a14:foregroundMark x1="7556" y1="51111" x2="7556" y2="51111"/>
                        <a14:foregroundMark x1="12889" y1="52444" x2="12889" y2="52444"/>
                        <a14:foregroundMark x1="89333" y1="44000" x2="89333" y2="44000"/>
                        <a14:foregroundMark x1="91556" y1="69333" x2="91556" y2="69333"/>
                        <a14:foregroundMark x1="5778" y1="60444" x2="5778" y2="60444"/>
                        <a14:foregroundMark x1="7556" y1="59111" x2="7556" y2="59111"/>
                        <a14:foregroundMark x1="3556" y1="61778" x2="3556" y2="61778"/>
                        <a14:foregroundMark x1="3556" y1="61333" x2="3556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90213" y="3896625"/>
            <a:ext cx="943317" cy="943317"/>
          </a:xfrm>
          <a:prstGeom prst="rect">
            <a:avLst/>
          </a:prstGeom>
        </p:spPr>
      </p:pic>
      <p:sp>
        <p:nvSpPr>
          <p:cNvPr id="28" name="Hexagon 27">
            <a:extLst>
              <a:ext uri="{FF2B5EF4-FFF2-40B4-BE49-F238E27FC236}">
                <a16:creationId xmlns:a16="http://schemas.microsoft.com/office/drawing/2014/main" id="{AD5AB40A-FE78-0E4D-B95A-B9B56ADB1590}"/>
              </a:ext>
            </a:extLst>
          </p:cNvPr>
          <p:cNvSpPr/>
          <p:nvPr/>
        </p:nvSpPr>
        <p:spPr>
          <a:xfrm>
            <a:off x="7339122" y="2935152"/>
            <a:ext cx="1412304" cy="1096176"/>
          </a:xfrm>
          <a:prstGeom prst="hexagon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7ECF32F-C08D-4849-974A-DC4B2EE12798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3047005" y="5441656"/>
            <a:ext cx="710365" cy="498857"/>
          </a:xfrm>
          <a:prstGeom prst="rect">
            <a:avLst/>
          </a:prstGeom>
        </p:spPr>
      </p:pic>
      <p:sp>
        <p:nvSpPr>
          <p:cNvPr id="36" name="Heptagon 35">
            <a:extLst>
              <a:ext uri="{FF2B5EF4-FFF2-40B4-BE49-F238E27FC236}">
                <a16:creationId xmlns:a16="http://schemas.microsoft.com/office/drawing/2014/main" id="{758E2228-8CD9-D742-AC52-EEB74214693A}"/>
              </a:ext>
            </a:extLst>
          </p:cNvPr>
          <p:cNvSpPr>
            <a:spLocks noChangeAspect="1"/>
          </p:cNvSpPr>
          <p:nvPr/>
        </p:nvSpPr>
        <p:spPr>
          <a:xfrm>
            <a:off x="3855915" y="5406317"/>
            <a:ext cx="1371600" cy="1577853"/>
          </a:xfrm>
          <a:prstGeom prst="heptagon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4BF8565-3346-C341-A2F2-AD3843111ACB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3063361" y="6366867"/>
            <a:ext cx="694009" cy="4873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2D5482E-F9C6-5F4F-81D7-23B53048823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4143221" y="4907460"/>
            <a:ext cx="710365" cy="4988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D287FB-5314-5745-977E-91317ECB5D0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5140892" y="5324184"/>
            <a:ext cx="710365" cy="4988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5FD623-CDEB-1A4F-A37F-EA04CA3028E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5296210" y="6264238"/>
            <a:ext cx="710365" cy="498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9BAB1F-92A8-3742-8DD8-55910C95B977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4853586" y="6984170"/>
            <a:ext cx="710365" cy="4988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AF2031D-50F1-4246-8D84-1828FD4498C4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9778" b="89778" l="4000" r="95111">
                        <a14:foregroundMark x1="5778" y1="37778" x2="5778" y2="37778"/>
                        <a14:foregroundMark x1="4444" y1="22667" x2="4444" y2="22667"/>
                        <a14:foregroundMark x1="93333" y1="21333" x2="93333" y2="21333"/>
                        <a14:foregroundMark x1="61333" y1="28000" x2="61333" y2="28000"/>
                        <a14:foregroundMark x1="35111" y1="26222" x2="49333" y2="44000"/>
                        <a14:foregroundMark x1="62667" y1="26667" x2="52444" y2="40889"/>
                        <a14:foregroundMark x1="95111" y1="24889" x2="95111" y2="24889"/>
                      </a14:backgroundRemoval>
                    </a14:imgEffect>
                  </a14:imgLayer>
                </a14:imgProps>
              </a:ext>
            </a:extLst>
          </a:blip>
          <a:srcRect t="13322" b="16453"/>
          <a:stretch/>
        </p:blipFill>
        <p:spPr>
          <a:xfrm>
            <a:off x="3644385" y="7044768"/>
            <a:ext cx="710365" cy="49885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D11218B-ACBF-C544-9F81-6AFD4546F8E0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6461413" y="5441656"/>
            <a:ext cx="480619" cy="1001181"/>
          </a:xfrm>
          <a:prstGeom prst="rect">
            <a:avLst/>
          </a:prstGeom>
        </p:spPr>
      </p:pic>
      <p:sp>
        <p:nvSpPr>
          <p:cNvPr id="44" name="Octagon 43">
            <a:extLst>
              <a:ext uri="{FF2B5EF4-FFF2-40B4-BE49-F238E27FC236}">
                <a16:creationId xmlns:a16="http://schemas.microsoft.com/office/drawing/2014/main" id="{3249203F-668A-FC48-A23A-ED09F0BE6011}"/>
              </a:ext>
            </a:extLst>
          </p:cNvPr>
          <p:cNvSpPr/>
          <p:nvPr/>
        </p:nvSpPr>
        <p:spPr>
          <a:xfrm>
            <a:off x="7169165" y="5730809"/>
            <a:ext cx="1258589" cy="1243129"/>
          </a:xfrm>
          <a:prstGeom prst="octagon">
            <a:avLst/>
          </a:prstGeom>
          <a:noFill/>
          <a:ln w="63500">
            <a:solidFill>
              <a:srgbClr val="FF7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067CE0A-8E9B-8A47-8293-7C5CCFB6C87E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7035913" y="4875504"/>
            <a:ext cx="480619" cy="100118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ACEB440-2157-524F-9108-4A0C9D93BA0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7888734" y="4810076"/>
            <a:ext cx="480619" cy="100118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45797D-90EF-4840-9049-1696665BC3B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8362085" y="5310666"/>
            <a:ext cx="480619" cy="10011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7CBB8D-60EF-B346-A32A-4DD0E9A85E76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8461556" y="6039132"/>
            <a:ext cx="480619" cy="100118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DFA6DCE-A332-FD46-AECA-B446F5DC5D6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7948225" y="6600237"/>
            <a:ext cx="480619" cy="10011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F4B1829-8CCB-1C4B-B631-00C493F3336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7078076" y="6662178"/>
            <a:ext cx="480619" cy="100118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27326BF-9265-7D4D-B256-39F26A8114ED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4889" b="96000" l="9778" r="89778">
                        <a14:foregroundMark x1="51111" y1="5333" x2="51111" y2="5333"/>
                        <a14:foregroundMark x1="63556" y1="10222" x2="63556" y2="10222"/>
                        <a14:foregroundMark x1="57333" y1="4889" x2="57333" y2="4889"/>
                        <a14:foregroundMark x1="67556" y1="15556" x2="67556" y2="15556"/>
                        <a14:foregroundMark x1="65333" y1="11111" x2="65333" y2="11111"/>
                        <a14:foregroundMark x1="65778" y1="12444" x2="65778" y2="12444"/>
                        <a14:foregroundMark x1="68000" y1="11556" x2="68000" y2="11556"/>
                        <a14:foregroundMark x1="56000" y1="90667" x2="56000" y2="90667"/>
                        <a14:foregroundMark x1="48000" y1="96000" x2="48000" y2="96000"/>
                        <a14:backgroundMark x1="49778" y1="67556" x2="49778" y2="67556"/>
                      </a14:backgroundRemoval>
                    </a14:imgEffect>
                  </a14:imgLayer>
                </a14:imgProps>
              </a:ext>
            </a:extLst>
          </a:blip>
          <a:srcRect l="25197" r="26797"/>
          <a:stretch/>
        </p:blipFill>
        <p:spPr>
          <a:xfrm>
            <a:off x="6616731" y="6373025"/>
            <a:ext cx="480619" cy="100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4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006B13A-8FD1-9848-8762-45FC8C60B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76"/>
          <a:stretch/>
        </p:blipFill>
        <p:spPr>
          <a:xfrm rot="7830467">
            <a:off x="8040101" y="753110"/>
            <a:ext cx="1868728" cy="1219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5BBC06-1699-A04D-AD58-4B3215F8C7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15"/>
          <a:stretch/>
        </p:blipFill>
        <p:spPr>
          <a:xfrm rot="20733766">
            <a:off x="4015452" y="6107396"/>
            <a:ext cx="1887710" cy="16842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FBF6FB-BE93-8444-A3EB-51AC772D55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9" t="7018" b="16386"/>
          <a:stretch/>
        </p:blipFill>
        <p:spPr>
          <a:xfrm rot="20509581">
            <a:off x="5998067" y="6172884"/>
            <a:ext cx="1892060" cy="10882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E81E32E-C9C3-0E4D-94A9-DFEF5041B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490" t="12321" r="41236" b="58800"/>
          <a:stretch/>
        </p:blipFill>
        <p:spPr>
          <a:xfrm>
            <a:off x="8349708" y="5872766"/>
            <a:ext cx="1327504" cy="17211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626B0D-E20F-4840-BCCB-9B1B3B8F1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073" y="6570090"/>
            <a:ext cx="743326" cy="9632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274AF6-F642-CE41-A51F-1823DB1B96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52" r="13093" b="8496"/>
          <a:stretch/>
        </p:blipFill>
        <p:spPr>
          <a:xfrm>
            <a:off x="8304635" y="2788748"/>
            <a:ext cx="1284434" cy="1961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1C1FC2-7DCA-C640-A469-BFB2AE2A49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855" r="7523" b="10166"/>
          <a:stretch/>
        </p:blipFill>
        <p:spPr>
          <a:xfrm>
            <a:off x="2377665" y="3373090"/>
            <a:ext cx="1589885" cy="14379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8DF077-A2BE-BA43-A632-34D8888FFD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215663">
            <a:off x="6510782" y="555434"/>
            <a:ext cx="1568060" cy="16987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91C50-CCB0-AB47-8721-A68A0C750C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606" t="21370" r="15727" b="27926"/>
          <a:stretch/>
        </p:blipFill>
        <p:spPr>
          <a:xfrm>
            <a:off x="2379175" y="895517"/>
            <a:ext cx="1741555" cy="142268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72EF3D-6943-4B40-8330-E2CAE38806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ta-IN" b="0" dirty="0"/>
              <a:t>தமிழ் உயிர் </a:t>
            </a:r>
            <a:r>
              <a:rPr lang="ta-IN" b="0" dirty="0" err="1"/>
              <a:t>எழுத்துக்கள்</a:t>
            </a:r>
            <a:endParaRPr lang="en-US" dirty="0">
              <a:latin typeface="Tamil MN" panose="02020600050405020304" pitchFamily="18" charset="0"/>
              <a:cs typeface="Tamil MN" panose="02020600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45F1-2546-2240-B75B-B944C42893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F5E7B9-70DD-4F4E-BF1C-CFE3B66EF75B}"/>
              </a:ext>
            </a:extLst>
          </p:cNvPr>
          <p:cNvSpPr txBox="1"/>
          <p:nvPr/>
        </p:nvSpPr>
        <p:spPr>
          <a:xfrm>
            <a:off x="2285999" y="2286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அ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9F7B-CB4E-6C46-B454-C4068CA46EB8}"/>
              </a:ext>
            </a:extLst>
          </p:cNvPr>
          <p:cNvSpPr txBox="1"/>
          <p:nvPr/>
        </p:nvSpPr>
        <p:spPr>
          <a:xfrm>
            <a:off x="3998889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ஆ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ADC5-CB98-AD47-88A3-BA305B20EF60}"/>
              </a:ext>
            </a:extLst>
          </p:cNvPr>
          <p:cNvSpPr txBox="1"/>
          <p:nvPr/>
        </p:nvSpPr>
        <p:spPr>
          <a:xfrm>
            <a:off x="5943599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இ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8D182-B119-B644-8029-0EAB1A90CCC3}"/>
              </a:ext>
            </a:extLst>
          </p:cNvPr>
          <p:cNvSpPr txBox="1"/>
          <p:nvPr/>
        </p:nvSpPr>
        <p:spPr>
          <a:xfrm>
            <a:off x="7772398" y="22538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ஈ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7B129-80BD-F84A-ADAA-DB0C1C063854}"/>
              </a:ext>
            </a:extLst>
          </p:cNvPr>
          <p:cNvSpPr txBox="1"/>
          <p:nvPr/>
        </p:nvSpPr>
        <p:spPr>
          <a:xfrm>
            <a:off x="228599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உ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AF805-5DB0-A549-9C67-6B2BF74FC809}"/>
              </a:ext>
            </a:extLst>
          </p:cNvPr>
          <p:cNvSpPr txBox="1"/>
          <p:nvPr/>
        </p:nvSpPr>
        <p:spPr>
          <a:xfrm>
            <a:off x="4114799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ஊ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322872-BD50-0C47-9E05-DB16C5485E33}"/>
              </a:ext>
            </a:extLst>
          </p:cNvPr>
          <p:cNvSpPr txBox="1"/>
          <p:nvPr/>
        </p:nvSpPr>
        <p:spPr>
          <a:xfrm>
            <a:off x="595572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எ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C56FD6-2064-BB41-B28F-99AAC7BB3D11}"/>
              </a:ext>
            </a:extLst>
          </p:cNvPr>
          <p:cNvSpPr txBox="1"/>
          <p:nvPr/>
        </p:nvSpPr>
        <p:spPr>
          <a:xfrm>
            <a:off x="7772398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ஏ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C54E5-4D4A-7343-A322-5A6CA5D7701C}"/>
              </a:ext>
            </a:extLst>
          </p:cNvPr>
          <p:cNvSpPr txBox="1"/>
          <p:nvPr/>
        </p:nvSpPr>
        <p:spPr>
          <a:xfrm>
            <a:off x="2285999" y="5589087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ஐ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C2292-0CDA-B94C-931C-D62889113071}"/>
              </a:ext>
            </a:extLst>
          </p:cNvPr>
          <p:cNvSpPr txBox="1"/>
          <p:nvPr/>
        </p:nvSpPr>
        <p:spPr>
          <a:xfrm>
            <a:off x="3998889" y="5611625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ஒ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DFED2-4940-1A43-AE51-2FF78218625B}"/>
              </a:ext>
            </a:extLst>
          </p:cNvPr>
          <p:cNvSpPr txBox="1"/>
          <p:nvPr/>
        </p:nvSpPr>
        <p:spPr>
          <a:xfrm>
            <a:off x="5943599" y="571500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ஓ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23AA5-A8CA-D348-83E0-B3BE2F4E9B8F}"/>
              </a:ext>
            </a:extLst>
          </p:cNvPr>
          <p:cNvSpPr txBox="1"/>
          <p:nvPr/>
        </p:nvSpPr>
        <p:spPr>
          <a:xfrm>
            <a:off x="7842291" y="5131887"/>
            <a:ext cx="1828803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ta-IN" sz="6000" dirty="0" err="1">
                <a:solidFill>
                  <a:schemeClr val="bg1">
                    <a:lumMod val="95000"/>
                  </a:schemeClr>
                </a:solidFill>
                <a:latin typeface="+mj-lt"/>
              </a:rPr>
              <a:t>ஒள</a:t>
            </a:r>
            <a:endParaRPr lang="ta-IN" sz="6000" dirty="0">
              <a:solidFill>
                <a:schemeClr val="bg1">
                  <a:lumMod val="95000"/>
                </a:schemeClr>
              </a:solidFill>
              <a:latin typeface="+mj-lt"/>
              <a:cs typeface="Tamil MN" panose="02020600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620F6C-10A3-0044-91AC-E2D96F6174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282" r="14056"/>
          <a:stretch/>
        </p:blipFill>
        <p:spPr>
          <a:xfrm>
            <a:off x="4288664" y="1139780"/>
            <a:ext cx="1820571" cy="1422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49E5700-9107-8C4B-9679-D41D173E86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83943" y="3784153"/>
            <a:ext cx="1408519" cy="134629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BAA753-6C32-8343-A278-DFB4EE5C9D8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2044" t="12108" r="5802"/>
          <a:stretch/>
        </p:blipFill>
        <p:spPr>
          <a:xfrm>
            <a:off x="6165867" y="3784153"/>
            <a:ext cx="1751187" cy="129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02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6685</TotalTime>
  <Words>110</Words>
  <Application>Microsoft Macintosh PowerPoint</Application>
  <PresentationFormat>Custom</PresentationFormat>
  <Paragraphs>96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Copperplate Gothic Bold</vt:lpstr>
      <vt:lpstr>Tamil MN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Narsi Rajagopalan</dc:creator>
  <cp:lastModifiedBy>Narsi Rajagopalan</cp:lastModifiedBy>
  <cp:revision>93</cp:revision>
  <cp:lastPrinted>2018-12-30T21:36:58Z</cp:lastPrinted>
  <dcterms:created xsi:type="dcterms:W3CDTF">2018-12-30T02:34:51Z</dcterms:created>
  <dcterms:modified xsi:type="dcterms:W3CDTF">2019-09-12T05:07:21Z</dcterms:modified>
</cp:coreProperties>
</file>